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12192000"/>
  <p:notesSz cx="6858000" cy="9144000"/>
  <p:embeddedFontLst>
    <p:embeddedFont>
      <p:font typeface="Libre Franklin"/>
      <p:regular r:id="rId16"/>
      <p:bold r:id="rId17"/>
      <p:italic r:id="rId18"/>
      <p:boldItalic r:id="rId19"/>
    </p:embeddedFont>
    <p:embeddedFont>
      <p:font typeface="Franklin Gothic"/>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FranklinGothic-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LibreFranklin-bold.fntdata"/><Relationship Id="rId16" Type="http://schemas.openxmlformats.org/officeDocument/2006/relationships/font" Target="fonts/LibreFranklin-regular.fntdata"/><Relationship Id="rId5" Type="http://schemas.openxmlformats.org/officeDocument/2006/relationships/notesMaster" Target="notesMasters/notesMaster1.xml"/><Relationship Id="rId19" Type="http://schemas.openxmlformats.org/officeDocument/2006/relationships/font" Target="fonts/LibreFranklin-boldItalic.fntdata"/><Relationship Id="rId6" Type="http://schemas.openxmlformats.org/officeDocument/2006/relationships/slide" Target="slides/slide1.xml"/><Relationship Id="rId18" Type="http://schemas.openxmlformats.org/officeDocument/2006/relationships/font" Target="fonts/LibreFranklin-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 name="Shape 18"/>
        <p:cNvGrpSpPr/>
        <p:nvPr/>
      </p:nvGrpSpPr>
      <p:grpSpPr>
        <a:xfrm>
          <a:off x="0" y="0"/>
          <a:ext cx="0" cy="0"/>
          <a:chOff x="0" y="0"/>
          <a:chExt cx="0" cy="0"/>
        </a:xfrm>
      </p:grpSpPr>
      <p:sp>
        <p:nvSpPr>
          <p:cNvPr id="19" name="Google Shape;19;p2"/>
          <p:cNvSpPr/>
          <p:nvPr/>
        </p:nvSpPr>
        <p:spPr>
          <a:xfrm>
            <a:off x="446534" y="3085764"/>
            <a:ext cx="11298932" cy="3338149"/>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3600"/>
              <a:buFont typeface="Franklin Gothic"/>
              <a:buNone/>
              <a:defRPr sz="36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 type="subTitle"/>
          </p:nvPr>
        </p:nvSpPr>
        <p:spPr>
          <a:xfrm>
            <a:off x="581194" y="2495445"/>
            <a:ext cx="10993546" cy="590321"/>
          </a:xfrm>
          <a:prstGeom prst="rect">
            <a:avLst/>
          </a:prstGeom>
          <a:noFill/>
          <a:ln>
            <a:noFill/>
          </a:ln>
        </p:spPr>
        <p:txBody>
          <a:bodyPr anchorCtr="0" anchor="t" bIns="45700" lIns="91425" spcFirstLastPara="1" rIns="91425" wrap="square" tIns="45700">
            <a:normAutofit/>
          </a:bodyPr>
          <a:lstStyle>
            <a:lvl1pPr lvl="0" algn="l">
              <a:lnSpc>
                <a:spcPct val="110000"/>
              </a:lnSpc>
              <a:spcBef>
                <a:spcPts val="320"/>
              </a:spcBef>
              <a:spcAft>
                <a:spcPts val="0"/>
              </a:spcAft>
              <a:buSzPts val="1472"/>
              <a:buNone/>
              <a:defRPr sz="1600" cap="none">
                <a:solidFill>
                  <a:schemeClr val="accent1"/>
                </a:solidFill>
              </a:defRPr>
            </a:lvl1pPr>
            <a:lvl2pPr lvl="1" algn="ctr">
              <a:spcBef>
                <a:spcPts val="600"/>
              </a:spcBef>
              <a:spcAft>
                <a:spcPts val="0"/>
              </a:spcAft>
              <a:buSzPts val="1288"/>
              <a:buNone/>
              <a:defRPr>
                <a:solidFill>
                  <a:srgbClr val="888888"/>
                </a:solidFill>
              </a:defRPr>
            </a:lvl2pPr>
            <a:lvl3pPr lvl="2" algn="ctr">
              <a:spcBef>
                <a:spcPts val="600"/>
              </a:spcBef>
              <a:spcAft>
                <a:spcPts val="0"/>
              </a:spcAft>
              <a:buSzPts val="1196"/>
              <a:buNone/>
              <a:defRPr>
                <a:solidFill>
                  <a:srgbClr val="888888"/>
                </a:solidFill>
              </a:defRPr>
            </a:lvl3pPr>
            <a:lvl4pPr lvl="3" algn="ctr">
              <a:spcBef>
                <a:spcPts val="600"/>
              </a:spcBef>
              <a:spcAft>
                <a:spcPts val="0"/>
              </a:spcAft>
              <a:buSzPts val="1012"/>
              <a:buNone/>
              <a:defRPr>
                <a:solidFill>
                  <a:srgbClr val="888888"/>
                </a:solidFill>
              </a:defRPr>
            </a:lvl4pPr>
            <a:lvl5pPr lvl="4" algn="ctr">
              <a:spcBef>
                <a:spcPts val="600"/>
              </a:spcBef>
              <a:spcAft>
                <a:spcPts val="0"/>
              </a:spcAft>
              <a:buSzPts val="1012"/>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p:txBody>
      </p:sp>
      <p:sp>
        <p:nvSpPr>
          <p:cNvPr id="22" name="Google Shape;22;p2"/>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24" name="Google Shape;24;p2"/>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6" name="Shape 76"/>
        <p:cNvGrpSpPr/>
        <p:nvPr/>
      </p:nvGrpSpPr>
      <p:grpSpPr>
        <a:xfrm>
          <a:off x="0" y="0"/>
          <a:ext cx="0" cy="0"/>
          <a:chOff x="0" y="0"/>
          <a:chExt cx="0" cy="0"/>
        </a:xfrm>
      </p:grpSpPr>
      <p:sp>
        <p:nvSpPr>
          <p:cNvPr id="77" name="Google Shape;77;p11"/>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1"/>
          <p:cNvSpPr txBox="1"/>
          <p:nvPr>
            <p:ph idx="1" type="body"/>
          </p:nvPr>
        </p:nvSpPr>
        <p:spPr>
          <a:xfrm rot="5400000">
            <a:off x="3809574" y="-1813184"/>
            <a:ext cx="4572852" cy="11029616"/>
          </a:xfrm>
          <a:prstGeom prst="rect">
            <a:avLst/>
          </a:prstGeom>
          <a:noFill/>
          <a:ln>
            <a:noFill/>
          </a:ln>
        </p:spPr>
        <p:txBody>
          <a:bodyPr anchorCtr="0" anchor="t" bIns="45700" lIns="91425" spcFirstLastPara="1" rIns="91425" wrap="square" tIns="45700">
            <a:normAutofit/>
          </a:bodyPr>
          <a:lstStyle>
            <a:lvl1pPr indent="-327914" lvl="0" marL="457200" algn="l">
              <a:lnSpc>
                <a:spcPct val="110000"/>
              </a:lnSpc>
              <a:spcBef>
                <a:spcPts val="340"/>
              </a:spcBef>
              <a:spcAft>
                <a:spcPts val="0"/>
              </a:spcAft>
              <a:buSzPts val="1564"/>
              <a:buChar char="◼"/>
              <a:defRPr/>
            </a:lvl1pPr>
            <a:lvl2pPr indent="-310387" lvl="1" marL="914400" algn="l">
              <a:spcBef>
                <a:spcPts val="600"/>
              </a:spcBef>
              <a:spcAft>
                <a:spcPts val="0"/>
              </a:spcAft>
              <a:buSzPts val="1288"/>
              <a:buChar char="◼"/>
              <a:defRPr/>
            </a:lvl2pPr>
            <a:lvl3pPr indent="-304546" lvl="2" marL="1371600" algn="l">
              <a:spcBef>
                <a:spcPts val="600"/>
              </a:spcBef>
              <a:spcAft>
                <a:spcPts val="0"/>
              </a:spcAft>
              <a:buSzPts val="1196"/>
              <a:buChar char="◼"/>
              <a:defRPr/>
            </a:lvl3pPr>
            <a:lvl4pPr indent="-292861" lvl="3" marL="1828800" algn="l">
              <a:spcBef>
                <a:spcPts val="600"/>
              </a:spcBef>
              <a:spcAft>
                <a:spcPts val="0"/>
              </a:spcAft>
              <a:buSzPts val="1012"/>
              <a:buChar char="◼"/>
              <a:defRPr/>
            </a:lvl4pPr>
            <a:lvl5pPr indent="-292861" lvl="4" marL="2286000" algn="l">
              <a:spcBef>
                <a:spcPts val="600"/>
              </a:spcBef>
              <a:spcAft>
                <a:spcPts val="0"/>
              </a:spcAft>
              <a:buSzPts val="1012"/>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79" name="Google Shape;79;p11"/>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81" name="Google Shape;81;p11"/>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82" name="Shape 82"/>
        <p:cNvGrpSpPr/>
        <p:nvPr/>
      </p:nvGrpSpPr>
      <p:grpSpPr>
        <a:xfrm>
          <a:off x="0" y="0"/>
          <a:ext cx="0" cy="0"/>
          <a:chOff x="0" y="0"/>
          <a:chExt cx="0" cy="0"/>
        </a:xfrm>
      </p:grpSpPr>
      <p:sp>
        <p:nvSpPr>
          <p:cNvPr id="83" name="Google Shape;83;p12"/>
          <p:cNvSpPr/>
          <p:nvPr/>
        </p:nvSpPr>
        <p:spPr>
          <a:xfrm>
            <a:off x="8058151" y="599725"/>
            <a:ext cx="3687316" cy="581695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2"/>
          <p:cNvSpPr txBox="1"/>
          <p:nvPr>
            <p:ph type="title"/>
          </p:nvPr>
        </p:nvSpPr>
        <p:spPr>
          <a:xfrm rot="5400000">
            <a:off x="7362637" y="1705163"/>
            <a:ext cx="4807326" cy="31242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FFFFFF"/>
              </a:buClr>
              <a:buSzPts val="2800"/>
              <a:buFont typeface="Franklin Gothic"/>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p:nvPr>
            <p:ph idx="1" type="body"/>
          </p:nvPr>
        </p:nvSpPr>
        <p:spPr>
          <a:xfrm rot="5400000">
            <a:off x="1952072" y="-313549"/>
            <a:ext cx="4807326" cy="7161625"/>
          </a:xfrm>
          <a:prstGeom prst="rect">
            <a:avLst/>
          </a:prstGeom>
          <a:noFill/>
          <a:ln>
            <a:noFill/>
          </a:ln>
        </p:spPr>
        <p:txBody>
          <a:bodyPr anchorCtr="0" anchor="t"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86" name="Google Shape;86;p12"/>
          <p:cNvSpPr/>
          <p:nvPr/>
        </p:nvSpPr>
        <p:spPr>
          <a:xfrm>
            <a:off x="446534" y="457200"/>
            <a:ext cx="3703320" cy="94997"/>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2"/>
          <p:cNvSpPr/>
          <p:nvPr/>
        </p:nvSpPr>
        <p:spPr>
          <a:xfrm>
            <a:off x="8042147" y="453643"/>
            <a:ext cx="3703320" cy="98554"/>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2"/>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2"/>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2"/>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91" name="Google Shape;91;p12"/>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3"/>
          <p:cNvSpPr txBox="1"/>
          <p:nvPr>
            <p:ph type="title"/>
          </p:nvPr>
        </p:nvSpPr>
        <p:spPr>
          <a:xfrm>
            <a:off x="581192" y="702156"/>
            <a:ext cx="11029616" cy="530296"/>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 type="body"/>
          </p:nvPr>
        </p:nvSpPr>
        <p:spPr>
          <a:xfrm>
            <a:off x="581192" y="1302026"/>
            <a:ext cx="11029615" cy="4673324"/>
          </a:xfrm>
          <a:prstGeom prst="rect">
            <a:avLst/>
          </a:prstGeom>
          <a:noFill/>
          <a:ln>
            <a:noFill/>
          </a:ln>
        </p:spPr>
        <p:txBody>
          <a:bodyPr anchorCtr="0" anchor="ctr"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28" name="Google Shape;28;p3"/>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4"/>
          <p:cNvSpPr txBox="1"/>
          <p:nvPr>
            <p:ph type="title"/>
          </p:nvPr>
        </p:nvSpPr>
        <p:spPr>
          <a:xfrm>
            <a:off x="575894" y="729658"/>
            <a:ext cx="11029616" cy="592246"/>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33" name="Google Shape;33;p4"/>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5"/>
          <p:cNvSpPr/>
          <p:nvPr/>
        </p:nvSpPr>
        <p:spPr>
          <a:xfrm>
            <a:off x="447817" y="5141974"/>
            <a:ext cx="11290860" cy="125882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txBox="1"/>
          <p:nvPr>
            <p:ph type="title"/>
          </p:nvPr>
        </p:nvSpPr>
        <p:spPr>
          <a:xfrm>
            <a:off x="581193" y="2393950"/>
            <a:ext cx="11029615" cy="214746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3600"/>
              <a:buFont typeface="Franklin Gothic"/>
              <a:buNone/>
              <a:defRPr b="0" sz="3600" cap="none">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5"/>
          <p:cNvSpPr txBox="1"/>
          <p:nvPr>
            <p:ph idx="1" type="body"/>
          </p:nvPr>
        </p:nvSpPr>
        <p:spPr>
          <a:xfrm>
            <a:off x="581192" y="4541417"/>
            <a:ext cx="11029615" cy="600556"/>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360"/>
              </a:spcBef>
              <a:spcAft>
                <a:spcPts val="0"/>
              </a:spcAft>
              <a:buSzPts val="1656"/>
              <a:buNone/>
              <a:defRPr sz="1800" cap="none">
                <a:solidFill>
                  <a:schemeClr val="accent1"/>
                </a:solidFill>
              </a:defRPr>
            </a:lvl1pPr>
            <a:lvl2pPr indent="-228600" lvl="1" marL="914400" algn="l">
              <a:spcBef>
                <a:spcPts val="600"/>
              </a:spcBef>
              <a:spcAft>
                <a:spcPts val="0"/>
              </a:spcAft>
              <a:buSzPts val="1656"/>
              <a:buNone/>
              <a:defRPr sz="1800">
                <a:solidFill>
                  <a:srgbClr val="888888"/>
                </a:solidFill>
              </a:defRPr>
            </a:lvl2pPr>
            <a:lvl3pPr indent="-228600" lvl="2" marL="1371600" algn="l">
              <a:spcBef>
                <a:spcPts val="600"/>
              </a:spcBef>
              <a:spcAft>
                <a:spcPts val="0"/>
              </a:spcAft>
              <a:buSzPts val="1472"/>
              <a:buNone/>
              <a:defRPr sz="1600">
                <a:solidFill>
                  <a:srgbClr val="888888"/>
                </a:solidFill>
              </a:defRPr>
            </a:lvl3pPr>
            <a:lvl4pPr indent="-228600" lvl="3" marL="1828800" algn="l">
              <a:spcBef>
                <a:spcPts val="600"/>
              </a:spcBef>
              <a:spcAft>
                <a:spcPts val="0"/>
              </a:spcAft>
              <a:buSzPts val="1288"/>
              <a:buNone/>
              <a:defRPr sz="1400">
                <a:solidFill>
                  <a:srgbClr val="888888"/>
                </a:solidFill>
              </a:defRPr>
            </a:lvl4pPr>
            <a:lvl5pPr indent="-228600" lvl="4" marL="2286000" algn="l">
              <a:spcBef>
                <a:spcPts val="600"/>
              </a:spcBef>
              <a:spcAft>
                <a:spcPts val="0"/>
              </a:spcAft>
              <a:buSzPts val="1288"/>
              <a:buNone/>
              <a:defRPr sz="1400">
                <a:solidFill>
                  <a:srgbClr val="888888"/>
                </a:solidFill>
              </a:defRPr>
            </a:lvl5pPr>
            <a:lvl6pPr indent="-228600" lvl="5" marL="2743200" algn="l">
              <a:spcBef>
                <a:spcPts val="600"/>
              </a:spcBef>
              <a:spcAft>
                <a:spcPts val="0"/>
              </a:spcAft>
              <a:buSzPts val="1288"/>
              <a:buNone/>
              <a:defRPr sz="1400">
                <a:solidFill>
                  <a:srgbClr val="888888"/>
                </a:solidFill>
              </a:defRPr>
            </a:lvl6pPr>
            <a:lvl7pPr indent="-228600" lvl="6" marL="3200400" algn="l">
              <a:spcBef>
                <a:spcPts val="600"/>
              </a:spcBef>
              <a:spcAft>
                <a:spcPts val="0"/>
              </a:spcAft>
              <a:buSzPts val="1288"/>
              <a:buNone/>
              <a:defRPr sz="1400">
                <a:solidFill>
                  <a:srgbClr val="888888"/>
                </a:solidFill>
              </a:defRPr>
            </a:lvl7pPr>
            <a:lvl8pPr indent="-228600" lvl="7" marL="3657600" algn="l">
              <a:spcBef>
                <a:spcPts val="600"/>
              </a:spcBef>
              <a:spcAft>
                <a:spcPts val="0"/>
              </a:spcAft>
              <a:buSzPts val="1288"/>
              <a:buNone/>
              <a:defRPr sz="1400">
                <a:solidFill>
                  <a:srgbClr val="888888"/>
                </a:solidFill>
              </a:defRPr>
            </a:lvl8pPr>
            <a:lvl9pPr indent="-228600" lvl="8" marL="4114800" algn="l">
              <a:spcBef>
                <a:spcPts val="600"/>
              </a:spcBef>
              <a:spcAft>
                <a:spcPts val="600"/>
              </a:spcAft>
              <a:buSzPts val="1288"/>
              <a:buNone/>
              <a:defRPr sz="1400">
                <a:solidFill>
                  <a:srgbClr val="888888"/>
                </a:solidFill>
              </a:defRPr>
            </a:lvl9pPr>
          </a:lstStyle>
          <a:p/>
        </p:txBody>
      </p:sp>
      <p:sp>
        <p:nvSpPr>
          <p:cNvPr id="38" name="Google Shape;38;p5"/>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40" name="Google Shape;40;p5"/>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1" name="Shape 41"/>
        <p:cNvGrpSpPr/>
        <p:nvPr/>
      </p:nvGrpSpPr>
      <p:grpSpPr>
        <a:xfrm>
          <a:off x="0" y="0"/>
          <a:ext cx="0" cy="0"/>
          <a:chOff x="0" y="0"/>
          <a:chExt cx="0" cy="0"/>
        </a:xfrm>
      </p:grpSpPr>
      <p:sp>
        <p:nvSpPr>
          <p:cNvPr id="42" name="Google Shape;42;p6"/>
          <p:cNvSpPr txBox="1"/>
          <p:nvPr>
            <p:ph type="title"/>
          </p:nvPr>
        </p:nvSpPr>
        <p:spPr>
          <a:xfrm>
            <a:off x="581193" y="729658"/>
            <a:ext cx="11029616" cy="49285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 type="body"/>
          </p:nvPr>
        </p:nvSpPr>
        <p:spPr>
          <a:xfrm>
            <a:off x="581193" y="1391479"/>
            <a:ext cx="5194767" cy="4469572"/>
          </a:xfrm>
          <a:prstGeom prst="rect">
            <a:avLst/>
          </a:prstGeom>
          <a:noFill/>
          <a:ln>
            <a:noFill/>
          </a:ln>
        </p:spPr>
        <p:txBody>
          <a:bodyPr anchorCtr="0" anchor="ctr"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44" name="Google Shape;44;p6"/>
          <p:cNvSpPr txBox="1"/>
          <p:nvPr>
            <p:ph idx="2" type="body"/>
          </p:nvPr>
        </p:nvSpPr>
        <p:spPr>
          <a:xfrm>
            <a:off x="6416039" y="1391479"/>
            <a:ext cx="5194769" cy="4469572"/>
          </a:xfrm>
          <a:prstGeom prst="rect">
            <a:avLst/>
          </a:prstGeom>
          <a:noFill/>
          <a:ln>
            <a:noFill/>
          </a:ln>
        </p:spPr>
        <p:txBody>
          <a:bodyPr anchorCtr="0" anchor="ctr"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45" name="Google Shape;45;p6"/>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47" name="Google Shape;47;p6"/>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48" name="Shape 48"/>
        <p:cNvGrpSpPr/>
        <p:nvPr/>
      </p:nvGrpSpPr>
      <p:grpSpPr>
        <a:xfrm>
          <a:off x="0" y="0"/>
          <a:ext cx="0" cy="0"/>
          <a:chOff x="0" y="0"/>
          <a:chExt cx="0" cy="0"/>
        </a:xfrm>
      </p:grpSpPr>
      <p:sp>
        <p:nvSpPr>
          <p:cNvPr id="49" name="Google Shape;49;p7"/>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7"/>
          <p:cNvSpPr txBox="1"/>
          <p:nvPr>
            <p:ph idx="1" type="body"/>
          </p:nvPr>
        </p:nvSpPr>
        <p:spPr>
          <a:xfrm>
            <a:off x="581191" y="2250891"/>
            <a:ext cx="5194769" cy="557784"/>
          </a:xfrm>
          <a:prstGeom prst="rect">
            <a:avLst/>
          </a:prstGeom>
          <a:noFill/>
          <a:ln>
            <a:noFill/>
          </a:ln>
        </p:spPr>
        <p:txBody>
          <a:bodyPr anchorCtr="0" anchor="ctr" bIns="45700" lIns="91425" spcFirstLastPara="1" rIns="91425" wrap="square" tIns="45700">
            <a:noAutofit/>
          </a:bodyPr>
          <a:lstStyle>
            <a:lvl1pPr indent="-228600" lvl="0" marL="457200" algn="l">
              <a:lnSpc>
                <a:spcPct val="110000"/>
              </a:lnSpc>
              <a:spcBef>
                <a:spcPts val="400"/>
              </a:spcBef>
              <a:spcAft>
                <a:spcPts val="0"/>
              </a:spcAft>
              <a:buSzPts val="1840"/>
              <a:buNone/>
              <a:defRPr b="0" sz="2000">
                <a:solidFill>
                  <a:srgbClr val="3F3F3F"/>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51" name="Google Shape;51;p7"/>
          <p:cNvSpPr txBox="1"/>
          <p:nvPr>
            <p:ph idx="2" type="body"/>
          </p:nvPr>
        </p:nvSpPr>
        <p:spPr>
          <a:xfrm>
            <a:off x="581194" y="2926052"/>
            <a:ext cx="5194766"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52" name="Google Shape;52;p7"/>
          <p:cNvSpPr txBox="1"/>
          <p:nvPr>
            <p:ph idx="3" type="body"/>
          </p:nvPr>
        </p:nvSpPr>
        <p:spPr>
          <a:xfrm>
            <a:off x="6416039" y="2250892"/>
            <a:ext cx="5194770" cy="553373"/>
          </a:xfrm>
          <a:prstGeom prst="rect">
            <a:avLst/>
          </a:prstGeom>
          <a:noFill/>
          <a:ln>
            <a:noFill/>
          </a:ln>
        </p:spPr>
        <p:txBody>
          <a:bodyPr anchorCtr="0" anchor="ctr" bIns="45700" lIns="91425" spcFirstLastPara="1" rIns="91425" wrap="square" tIns="45700">
            <a:noAutofit/>
          </a:bodyPr>
          <a:lstStyle>
            <a:lvl1pPr indent="-228600" lvl="0" marL="457200" marR="0" algn="l">
              <a:lnSpc>
                <a:spcPct val="100000"/>
              </a:lnSpc>
              <a:spcBef>
                <a:spcPts val="400"/>
              </a:spcBef>
              <a:spcAft>
                <a:spcPts val="0"/>
              </a:spcAft>
              <a:buClr>
                <a:schemeClr val="accent1"/>
              </a:buClr>
              <a:buSzPts val="1840"/>
              <a:buFont typeface="Noto Sans Symbols"/>
              <a:buNone/>
              <a:defRPr b="0" sz="2000">
                <a:solidFill>
                  <a:srgbClr val="3F3F3F"/>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53" name="Google Shape;53;p7"/>
          <p:cNvSpPr txBox="1"/>
          <p:nvPr>
            <p:ph idx="4" type="body"/>
          </p:nvPr>
        </p:nvSpPr>
        <p:spPr>
          <a:xfrm>
            <a:off x="6416037" y="2926052"/>
            <a:ext cx="5194771"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54" name="Google Shape;54;p7"/>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56" name="Google Shape;56;p7"/>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8"/>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60" name="Google Shape;60;p8"/>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9"/>
          <p:cNvSpPr/>
          <p:nvPr/>
        </p:nvSpPr>
        <p:spPr>
          <a:xfrm>
            <a:off x="447817" y="601200"/>
            <a:ext cx="3682723" cy="5815475"/>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9"/>
          <p:cNvSpPr txBox="1"/>
          <p:nvPr>
            <p:ph type="title"/>
          </p:nvPr>
        </p:nvSpPr>
        <p:spPr>
          <a:xfrm>
            <a:off x="767857" y="933450"/>
            <a:ext cx="3031852" cy="1722419"/>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FFFFFF"/>
              </a:buClr>
              <a:buSzPts val="2400"/>
              <a:buFont typeface="Franklin Gothic"/>
              <a:buNone/>
              <a:defRPr b="0" sz="2400">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 type="body"/>
          </p:nvPr>
        </p:nvSpPr>
        <p:spPr>
          <a:xfrm>
            <a:off x="4900928" y="1179829"/>
            <a:ext cx="6650991" cy="4658216"/>
          </a:xfrm>
          <a:prstGeom prst="rect">
            <a:avLst/>
          </a:prstGeom>
          <a:noFill/>
          <a:ln>
            <a:noFill/>
          </a:ln>
        </p:spPr>
        <p:txBody>
          <a:bodyPr anchorCtr="0" anchor="ctr" bIns="45700" lIns="91425" spcFirstLastPara="1" rIns="91425" wrap="square" tIns="45700">
            <a:normAutofit/>
          </a:bodyPr>
          <a:lstStyle>
            <a:lvl1pPr indent="-345440" lvl="0" marL="457200" algn="l">
              <a:lnSpc>
                <a:spcPct val="110000"/>
              </a:lnSpc>
              <a:spcBef>
                <a:spcPts val="400"/>
              </a:spcBef>
              <a:spcAft>
                <a:spcPts val="0"/>
              </a:spcAft>
              <a:buSzPts val="1840"/>
              <a:buChar char="◼"/>
              <a:defRPr sz="2000">
                <a:solidFill>
                  <a:schemeClr val="dk2"/>
                </a:solidFill>
              </a:defRPr>
            </a:lvl1pPr>
            <a:lvl2pPr indent="-333756" lvl="1" marL="914400" algn="l">
              <a:spcBef>
                <a:spcPts val="600"/>
              </a:spcBef>
              <a:spcAft>
                <a:spcPts val="0"/>
              </a:spcAft>
              <a:buSzPts val="1656"/>
              <a:buChar char="◼"/>
              <a:defRPr sz="1800">
                <a:solidFill>
                  <a:schemeClr val="dk2"/>
                </a:solidFill>
              </a:defRPr>
            </a:lvl2pPr>
            <a:lvl3pPr indent="-322072" lvl="2" marL="1371600" algn="l">
              <a:spcBef>
                <a:spcPts val="600"/>
              </a:spcBef>
              <a:spcAft>
                <a:spcPts val="0"/>
              </a:spcAft>
              <a:buSzPts val="1472"/>
              <a:buChar char="◼"/>
              <a:defRPr sz="1600">
                <a:solidFill>
                  <a:schemeClr val="dk2"/>
                </a:solidFill>
              </a:defRPr>
            </a:lvl3pPr>
            <a:lvl4pPr indent="-310388" lvl="3" marL="1828800" algn="l">
              <a:spcBef>
                <a:spcPts val="600"/>
              </a:spcBef>
              <a:spcAft>
                <a:spcPts val="0"/>
              </a:spcAft>
              <a:buSzPts val="1288"/>
              <a:buChar char="◼"/>
              <a:defRPr sz="1400">
                <a:solidFill>
                  <a:schemeClr val="dk2"/>
                </a:solidFill>
              </a:defRPr>
            </a:lvl4pPr>
            <a:lvl5pPr indent="-310388" lvl="4" marL="2286000" algn="l">
              <a:spcBef>
                <a:spcPts val="600"/>
              </a:spcBef>
              <a:spcAft>
                <a:spcPts val="0"/>
              </a:spcAft>
              <a:buSzPts val="1288"/>
              <a:buChar char="◼"/>
              <a:defRPr sz="1400">
                <a:solidFill>
                  <a:schemeClr val="dk2"/>
                </a:solidFill>
              </a:defRPr>
            </a:lvl5pPr>
            <a:lvl6pPr indent="-310388" lvl="5" marL="2743200" algn="l">
              <a:spcBef>
                <a:spcPts val="600"/>
              </a:spcBef>
              <a:spcAft>
                <a:spcPts val="0"/>
              </a:spcAft>
              <a:buSzPts val="1288"/>
              <a:buChar char="◼"/>
              <a:defRPr sz="1400">
                <a:solidFill>
                  <a:schemeClr val="dk2"/>
                </a:solidFill>
              </a:defRPr>
            </a:lvl6pPr>
            <a:lvl7pPr indent="-310388" lvl="6" marL="3200400" algn="l">
              <a:spcBef>
                <a:spcPts val="600"/>
              </a:spcBef>
              <a:spcAft>
                <a:spcPts val="0"/>
              </a:spcAft>
              <a:buSzPts val="1288"/>
              <a:buChar char="◼"/>
              <a:defRPr sz="1400">
                <a:solidFill>
                  <a:schemeClr val="dk2"/>
                </a:solidFill>
              </a:defRPr>
            </a:lvl7pPr>
            <a:lvl8pPr indent="-310388" lvl="7" marL="3657600" algn="l">
              <a:spcBef>
                <a:spcPts val="600"/>
              </a:spcBef>
              <a:spcAft>
                <a:spcPts val="0"/>
              </a:spcAft>
              <a:buSzPts val="1288"/>
              <a:buChar char="◼"/>
              <a:defRPr sz="1400">
                <a:solidFill>
                  <a:schemeClr val="dk2"/>
                </a:solidFill>
              </a:defRPr>
            </a:lvl8pPr>
            <a:lvl9pPr indent="-310388" lvl="8" marL="4114800" algn="l">
              <a:spcBef>
                <a:spcPts val="600"/>
              </a:spcBef>
              <a:spcAft>
                <a:spcPts val="600"/>
              </a:spcAft>
              <a:buSzPts val="1288"/>
              <a:buChar char="◼"/>
              <a:defRPr sz="1400">
                <a:solidFill>
                  <a:schemeClr val="dk2"/>
                </a:solidFill>
              </a:defRPr>
            </a:lvl9pPr>
          </a:lstStyle>
          <a:p/>
        </p:txBody>
      </p:sp>
      <p:sp>
        <p:nvSpPr>
          <p:cNvPr id="65" name="Google Shape;65;p9"/>
          <p:cNvSpPr txBox="1"/>
          <p:nvPr>
            <p:ph idx="2" type="body"/>
          </p:nvPr>
        </p:nvSpPr>
        <p:spPr>
          <a:xfrm>
            <a:off x="767857" y="2836654"/>
            <a:ext cx="3031852" cy="3001392"/>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320"/>
              </a:spcBef>
              <a:spcAft>
                <a:spcPts val="0"/>
              </a:spcAft>
              <a:buSzPts val="1472"/>
              <a:buNone/>
              <a:defRPr sz="1600">
                <a:solidFill>
                  <a:srgbClr val="FFFFFF"/>
                </a:solidFill>
              </a:defRPr>
            </a:lvl1pPr>
            <a:lvl2pPr indent="-228600" lvl="1" marL="914400" algn="l">
              <a:spcBef>
                <a:spcPts val="600"/>
              </a:spcBef>
              <a:spcAft>
                <a:spcPts val="0"/>
              </a:spcAft>
              <a:buSzPts val="1012"/>
              <a:buNone/>
              <a:defRPr sz="11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66" name="Google Shape;66;p9"/>
          <p:cNvSpPr txBox="1"/>
          <p:nvPr>
            <p:ph idx="10" type="dt"/>
          </p:nvPr>
        </p:nvSpPr>
        <p:spPr>
          <a:xfrm>
            <a:off x="7605951" y="6456916"/>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p:nvPr>
            <p:ph idx="11" type="ftr"/>
          </p:nvPr>
        </p:nvSpPr>
        <p:spPr>
          <a:xfrm>
            <a:off x="581192" y="6452590"/>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68" name="Google Shape;68;p9"/>
          <p:cNvSpPr txBox="1"/>
          <p:nvPr>
            <p:ph idx="12" type="sldNum"/>
          </p:nvPr>
        </p:nvSpPr>
        <p:spPr>
          <a:xfrm>
            <a:off x="10558300" y="6456916"/>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9" name="Shape 69"/>
        <p:cNvGrpSpPr/>
        <p:nvPr/>
      </p:nvGrpSpPr>
      <p:grpSpPr>
        <a:xfrm>
          <a:off x="0" y="0"/>
          <a:ext cx="0" cy="0"/>
          <a:chOff x="0" y="0"/>
          <a:chExt cx="0" cy="0"/>
        </a:xfrm>
      </p:grpSpPr>
      <p:sp>
        <p:nvSpPr>
          <p:cNvPr id="70" name="Google Shape;70;p10"/>
          <p:cNvSpPr txBox="1"/>
          <p:nvPr>
            <p:ph type="title"/>
          </p:nvPr>
        </p:nvSpPr>
        <p:spPr>
          <a:xfrm>
            <a:off x="581193" y="4693389"/>
            <a:ext cx="11029616"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2400"/>
              <a:buFont typeface="Franklin Gothic"/>
              <a:buNone/>
              <a:defRPr b="0" sz="24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p:nvPr>
            <p:ph idx="2" type="pic"/>
          </p:nvPr>
        </p:nvSpPr>
        <p:spPr>
          <a:xfrm>
            <a:off x="447817" y="641350"/>
            <a:ext cx="11290859" cy="3651249"/>
          </a:xfrm>
          <a:prstGeom prst="rect">
            <a:avLst/>
          </a:prstGeom>
          <a:noFill/>
          <a:ln>
            <a:noFill/>
          </a:ln>
        </p:spPr>
      </p:sp>
      <p:sp>
        <p:nvSpPr>
          <p:cNvPr id="72" name="Google Shape;72;p10"/>
          <p:cNvSpPr txBox="1"/>
          <p:nvPr>
            <p:ph idx="1" type="body"/>
          </p:nvPr>
        </p:nvSpPr>
        <p:spPr>
          <a:xfrm>
            <a:off x="581192" y="5260127"/>
            <a:ext cx="11029617" cy="998148"/>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320"/>
              </a:spcBef>
              <a:spcAft>
                <a:spcPts val="0"/>
              </a:spcAft>
              <a:buSzPts val="1472"/>
              <a:buNone/>
              <a:defRPr sz="1600"/>
            </a:lvl1pPr>
            <a:lvl2pPr indent="-228600" lvl="1" marL="914400" algn="l">
              <a:spcBef>
                <a:spcPts val="600"/>
              </a:spcBef>
              <a:spcAft>
                <a:spcPts val="0"/>
              </a:spcAft>
              <a:buSzPts val="1104"/>
              <a:buNone/>
              <a:defRPr sz="12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73" name="Google Shape;73;p10"/>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75" name="Google Shape;75;p10"/>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581192" y="705124"/>
            <a:ext cx="11029616" cy="557146"/>
          </a:xfrm>
          <a:prstGeom prst="rect">
            <a:avLst/>
          </a:prstGeom>
          <a:noFill/>
          <a:ln>
            <a:noFill/>
          </a:ln>
        </p:spPr>
        <p:txBody>
          <a:bodyPr anchorCtr="0" anchor="b" bIns="45700" lIns="91425" spcFirstLastPara="1" rIns="91425" wrap="square" tIns="45700">
            <a:normAutofit/>
          </a:bodyPr>
          <a:lstStyle>
            <a:lvl1pPr lvl="0" marR="0" rtl="0" algn="l">
              <a:lnSpc>
                <a:spcPct val="100000"/>
              </a:lnSpc>
              <a:spcBef>
                <a:spcPts val="0"/>
              </a:spcBef>
              <a:spcAft>
                <a:spcPts val="0"/>
              </a:spcAft>
              <a:buClr>
                <a:srgbClr val="3F3F3F"/>
              </a:buClr>
              <a:buSzPts val="2800"/>
              <a:buFont typeface="Franklin Gothic"/>
              <a:buNone/>
              <a:defRPr b="0" i="0" sz="2800" u="none" cap="none" strike="noStrike">
                <a:solidFill>
                  <a:srgbClr val="3F3F3F"/>
                </a:solidFill>
                <a:latin typeface="Franklin Gothic"/>
                <a:ea typeface="Franklin Gothic"/>
                <a:cs typeface="Franklin Gothic"/>
                <a:sym typeface="Franklin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1" name="Google Shape;11;p1"/>
          <p:cNvSpPr txBox="1"/>
          <p:nvPr>
            <p:ph idx="1" type="body"/>
          </p:nvPr>
        </p:nvSpPr>
        <p:spPr>
          <a:xfrm>
            <a:off x="581192" y="1415198"/>
            <a:ext cx="11029616" cy="4572852"/>
          </a:xfrm>
          <a:prstGeom prst="rect">
            <a:avLst/>
          </a:prstGeom>
          <a:noFill/>
          <a:ln>
            <a:noFill/>
          </a:ln>
        </p:spPr>
        <p:txBody>
          <a:bodyPr anchorCtr="0" anchor="ctr" bIns="45700" lIns="91425" spcFirstLastPara="1" rIns="91425" wrap="square" tIns="45700">
            <a:normAutofit/>
          </a:bodyPr>
          <a:lstStyle>
            <a:lvl1pPr indent="-327914" lvl="0" marL="457200" marR="0" rtl="0" algn="l">
              <a:lnSpc>
                <a:spcPct val="110000"/>
              </a:lnSpc>
              <a:spcBef>
                <a:spcPts val="340"/>
              </a:spcBef>
              <a:spcAft>
                <a:spcPts val="0"/>
              </a:spcAft>
              <a:buClr>
                <a:schemeClr val="accent1"/>
              </a:buClr>
              <a:buSzPts val="1564"/>
              <a:buFont typeface="Noto Sans Symbols"/>
              <a:buChar char="◼"/>
              <a:defRPr b="0" i="0" sz="1700" u="none" cap="none" strike="noStrike">
                <a:solidFill>
                  <a:srgbClr val="3F3F3F"/>
                </a:solidFill>
                <a:latin typeface="Libre Franklin"/>
                <a:ea typeface="Libre Franklin"/>
                <a:cs typeface="Libre Franklin"/>
                <a:sym typeface="Libre Franklin"/>
              </a:defRPr>
            </a:lvl1pPr>
            <a:lvl2pPr indent="-310387" lvl="1" marL="914400" marR="0" rtl="0" algn="l">
              <a:spcBef>
                <a:spcPts val="600"/>
              </a:spcBef>
              <a:spcAft>
                <a:spcPts val="0"/>
              </a:spcAft>
              <a:buClr>
                <a:schemeClr val="accent1"/>
              </a:buClr>
              <a:buSzPts val="1288"/>
              <a:buFont typeface="Noto Sans Symbols"/>
              <a:buChar char="◼"/>
              <a:defRPr b="0" i="0" sz="1400" u="none" cap="none" strike="noStrike">
                <a:solidFill>
                  <a:srgbClr val="3F3F3F"/>
                </a:solidFill>
                <a:latin typeface="Libre Franklin"/>
                <a:ea typeface="Libre Franklin"/>
                <a:cs typeface="Libre Franklin"/>
                <a:sym typeface="Libre Franklin"/>
              </a:defRPr>
            </a:lvl2pPr>
            <a:lvl3pPr indent="-304546" lvl="2" marL="1371600" marR="0" rtl="0" algn="l">
              <a:spcBef>
                <a:spcPts val="600"/>
              </a:spcBef>
              <a:spcAft>
                <a:spcPts val="0"/>
              </a:spcAft>
              <a:buClr>
                <a:schemeClr val="accent1"/>
              </a:buClr>
              <a:buSzPts val="1196"/>
              <a:buFont typeface="Noto Sans Symbols"/>
              <a:buChar char="◼"/>
              <a:defRPr b="0" i="0" sz="1300" u="none" cap="none" strike="noStrike">
                <a:solidFill>
                  <a:srgbClr val="3F3F3F"/>
                </a:solidFill>
                <a:latin typeface="Libre Franklin"/>
                <a:ea typeface="Libre Franklin"/>
                <a:cs typeface="Libre Franklin"/>
                <a:sym typeface="Libre Franklin"/>
              </a:defRPr>
            </a:lvl3pPr>
            <a:lvl4pPr indent="-292861" lvl="3" marL="1828800" marR="0" rtl="0" algn="l">
              <a:spcBef>
                <a:spcPts val="600"/>
              </a:spcBef>
              <a:spcAft>
                <a:spcPts val="0"/>
              </a:spcAft>
              <a:buClr>
                <a:schemeClr val="accent1"/>
              </a:buClr>
              <a:buSzPts val="1012"/>
              <a:buFont typeface="Noto Sans Symbols"/>
              <a:buChar char="◼"/>
              <a:defRPr b="0" i="0" sz="1100" u="none" cap="none" strike="noStrike">
                <a:solidFill>
                  <a:srgbClr val="3F3F3F"/>
                </a:solidFill>
                <a:latin typeface="Libre Franklin"/>
                <a:ea typeface="Libre Franklin"/>
                <a:cs typeface="Libre Franklin"/>
                <a:sym typeface="Libre Franklin"/>
              </a:defRPr>
            </a:lvl4pPr>
            <a:lvl5pPr indent="-292861" lvl="4" marL="2286000" marR="0" rtl="0" algn="l">
              <a:spcBef>
                <a:spcPts val="600"/>
              </a:spcBef>
              <a:spcAft>
                <a:spcPts val="0"/>
              </a:spcAft>
              <a:buClr>
                <a:schemeClr val="accent1"/>
              </a:buClr>
              <a:buSzPts val="1012"/>
              <a:buFont typeface="Noto Sans Symbols"/>
              <a:buChar char="◼"/>
              <a:defRPr b="0" i="0" sz="1100" u="none" cap="none" strike="noStrike">
                <a:solidFill>
                  <a:srgbClr val="3F3F3F"/>
                </a:solidFill>
                <a:latin typeface="Libre Franklin"/>
                <a:ea typeface="Libre Franklin"/>
                <a:cs typeface="Libre Franklin"/>
                <a:sym typeface="Libre Franklin"/>
              </a:defRPr>
            </a:lvl5pPr>
            <a:lvl6pPr indent="-298704" lvl="5" marL="27432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Libre Franklin"/>
                <a:ea typeface="Libre Franklin"/>
                <a:cs typeface="Libre Franklin"/>
                <a:sym typeface="Libre Franklin"/>
              </a:defRPr>
            </a:lvl6pPr>
            <a:lvl7pPr indent="-298704" lvl="6" marL="32004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Libre Franklin"/>
                <a:ea typeface="Libre Franklin"/>
                <a:cs typeface="Libre Franklin"/>
                <a:sym typeface="Libre Franklin"/>
              </a:defRPr>
            </a:lvl7pPr>
            <a:lvl8pPr indent="-298703" lvl="7" marL="36576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Libre Franklin"/>
                <a:ea typeface="Libre Franklin"/>
                <a:cs typeface="Libre Franklin"/>
                <a:sym typeface="Libre Franklin"/>
              </a:defRPr>
            </a:lvl8pPr>
            <a:lvl9pPr indent="-298703" lvl="8" marL="4114800" marR="0" rtl="0" algn="l">
              <a:spcBef>
                <a:spcPts val="600"/>
              </a:spcBef>
              <a:spcAft>
                <a:spcPts val="600"/>
              </a:spcAft>
              <a:buClr>
                <a:schemeClr val="accent2"/>
              </a:buClr>
              <a:buSzPts val="1104"/>
              <a:buFont typeface="Noto Sans Symbols"/>
              <a:buChar char="◼"/>
              <a:defRPr b="0" i="0" sz="1200" u="none" cap="none" strike="noStrike">
                <a:solidFill>
                  <a:schemeClr val="dk2"/>
                </a:solidFill>
                <a:latin typeface="Libre Franklin"/>
                <a:ea typeface="Libre Franklin"/>
                <a:cs typeface="Libre Franklin"/>
                <a:sym typeface="Libre Franklin"/>
              </a:defRPr>
            </a:lvl9pPr>
          </a:lstStyle>
          <a:p/>
        </p:txBody>
      </p:sp>
      <p:sp>
        <p:nvSpPr>
          <p:cNvPr id="12" name="Google Shape;12;p1"/>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3F3F3F"/>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13" name="Google Shape;13;p1"/>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rgbClr val="3F3F3F"/>
                </a:solidFill>
                <a:latin typeface="Libre Franklin"/>
                <a:ea typeface="Libre Franklin"/>
                <a:cs typeface="Libre Franklin"/>
                <a:sym typeface="Libre Franklin"/>
              </a:defRPr>
            </a:lvl1pPr>
            <a:lvl2pPr indent="0" lvl="1" marL="0" marR="0" rtl="0" algn="r">
              <a:spcBef>
                <a:spcPts val="0"/>
              </a:spcBef>
              <a:buNone/>
              <a:defRPr b="0" i="0" sz="900" u="none" cap="none" strike="noStrike">
                <a:solidFill>
                  <a:srgbClr val="3F3F3F"/>
                </a:solidFill>
                <a:latin typeface="Libre Franklin"/>
                <a:ea typeface="Libre Franklin"/>
                <a:cs typeface="Libre Franklin"/>
                <a:sym typeface="Libre Franklin"/>
              </a:defRPr>
            </a:lvl2pPr>
            <a:lvl3pPr indent="0" lvl="2" marL="0" marR="0" rtl="0" algn="r">
              <a:spcBef>
                <a:spcPts val="0"/>
              </a:spcBef>
              <a:buNone/>
              <a:defRPr b="0" i="0" sz="900" u="none" cap="none" strike="noStrike">
                <a:solidFill>
                  <a:srgbClr val="3F3F3F"/>
                </a:solidFill>
                <a:latin typeface="Libre Franklin"/>
                <a:ea typeface="Libre Franklin"/>
                <a:cs typeface="Libre Franklin"/>
                <a:sym typeface="Libre Franklin"/>
              </a:defRPr>
            </a:lvl3pPr>
            <a:lvl4pPr indent="0" lvl="3" marL="0" marR="0" rtl="0" algn="r">
              <a:spcBef>
                <a:spcPts val="0"/>
              </a:spcBef>
              <a:buNone/>
              <a:defRPr b="0" i="0" sz="900" u="none" cap="none" strike="noStrike">
                <a:solidFill>
                  <a:srgbClr val="3F3F3F"/>
                </a:solidFill>
                <a:latin typeface="Libre Franklin"/>
                <a:ea typeface="Libre Franklin"/>
                <a:cs typeface="Libre Franklin"/>
                <a:sym typeface="Libre Franklin"/>
              </a:defRPr>
            </a:lvl4pPr>
            <a:lvl5pPr indent="0" lvl="4" marL="0" marR="0" rtl="0" algn="r">
              <a:spcBef>
                <a:spcPts val="0"/>
              </a:spcBef>
              <a:buNone/>
              <a:defRPr b="0" i="0" sz="900" u="none" cap="none" strike="noStrike">
                <a:solidFill>
                  <a:srgbClr val="3F3F3F"/>
                </a:solidFill>
                <a:latin typeface="Libre Franklin"/>
                <a:ea typeface="Libre Franklin"/>
                <a:cs typeface="Libre Franklin"/>
                <a:sym typeface="Libre Franklin"/>
              </a:defRPr>
            </a:lvl5pPr>
            <a:lvl6pPr indent="0" lvl="5" marL="0" marR="0" rtl="0" algn="r">
              <a:spcBef>
                <a:spcPts val="0"/>
              </a:spcBef>
              <a:buNone/>
              <a:defRPr b="0" i="0" sz="900" u="none" cap="none" strike="noStrike">
                <a:solidFill>
                  <a:srgbClr val="3F3F3F"/>
                </a:solidFill>
                <a:latin typeface="Libre Franklin"/>
                <a:ea typeface="Libre Franklin"/>
                <a:cs typeface="Libre Franklin"/>
                <a:sym typeface="Libre Franklin"/>
              </a:defRPr>
            </a:lvl6pPr>
            <a:lvl7pPr indent="0" lvl="6" marL="0" marR="0" rtl="0" algn="r">
              <a:spcBef>
                <a:spcPts val="0"/>
              </a:spcBef>
              <a:buNone/>
              <a:defRPr b="0" i="0" sz="900" u="none" cap="none" strike="noStrike">
                <a:solidFill>
                  <a:srgbClr val="3F3F3F"/>
                </a:solidFill>
                <a:latin typeface="Libre Franklin"/>
                <a:ea typeface="Libre Franklin"/>
                <a:cs typeface="Libre Franklin"/>
                <a:sym typeface="Libre Franklin"/>
              </a:defRPr>
            </a:lvl7pPr>
            <a:lvl8pPr indent="0" lvl="7" marL="0" marR="0" rtl="0" algn="r">
              <a:spcBef>
                <a:spcPts val="0"/>
              </a:spcBef>
              <a:buNone/>
              <a:defRPr b="0" i="0" sz="900" u="none" cap="none" strike="noStrike">
                <a:solidFill>
                  <a:srgbClr val="3F3F3F"/>
                </a:solidFill>
                <a:latin typeface="Libre Franklin"/>
                <a:ea typeface="Libre Franklin"/>
                <a:cs typeface="Libre Franklin"/>
                <a:sym typeface="Libre Franklin"/>
              </a:defRPr>
            </a:lvl8pPr>
            <a:lvl9pPr indent="0" lvl="8" marL="0" marR="0" rtl="0" algn="r">
              <a:spcBef>
                <a:spcPts val="0"/>
              </a:spcBef>
              <a:buNone/>
              <a:defRPr b="0" i="0" sz="900" u="none" cap="none" strike="noStrike">
                <a:solidFill>
                  <a:srgbClr val="3F3F3F"/>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n-US"/>
              <a:t>‹#›</a:t>
            </a:fld>
            <a:endParaRPr/>
          </a:p>
        </p:txBody>
      </p:sp>
      <p:sp>
        <p:nvSpPr>
          <p:cNvPr id="14" name="Google Shape;14;p1"/>
          <p:cNvSpPr/>
          <p:nvPr/>
        </p:nvSpPr>
        <p:spPr>
          <a:xfrm>
            <a:off x="446534" y="457200"/>
            <a:ext cx="3703320" cy="9499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
          <p:cNvSpPr/>
          <p:nvPr/>
        </p:nvSpPr>
        <p:spPr>
          <a:xfrm>
            <a:off x="8042147" y="453643"/>
            <a:ext cx="3703320" cy="98554"/>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Logo&#10;&#10;Description automatically generated" id="17" name="Google Shape;17;p1"/>
          <p:cNvPicPr preferRelativeResize="0"/>
          <p:nvPr/>
        </p:nvPicPr>
        <p:blipFill rotWithShape="1">
          <a:blip r:embed="rId1">
            <a:alphaModFix/>
          </a:blip>
          <a:srcRect b="0" l="0" r="0" t="0"/>
          <a:stretch/>
        </p:blipFill>
        <p:spPr>
          <a:xfrm>
            <a:off x="10485003" y="6437910"/>
            <a:ext cx="1125805" cy="36512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github.com/Parrisha-J/aicte-project.git"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3"/>
          <p:cNvSpPr txBox="1"/>
          <p:nvPr>
            <p:ph type="ctrTitle"/>
          </p:nvPr>
        </p:nvSpPr>
        <p:spPr>
          <a:xfrm>
            <a:off x="462150" y="1687300"/>
            <a:ext cx="11267700" cy="1854000"/>
          </a:xfrm>
          <a:prstGeom prst="rect">
            <a:avLst/>
          </a:prstGeom>
          <a:noFill/>
          <a:ln>
            <a:noFill/>
          </a:ln>
        </p:spPr>
        <p:txBody>
          <a:bodyPr anchorCtr="0" anchor="b" bIns="45700" lIns="91425" spcFirstLastPara="1" rIns="91425" wrap="square" tIns="45700">
            <a:noAutofit/>
          </a:bodyPr>
          <a:lstStyle/>
          <a:p>
            <a:pPr indent="0" lvl="0" marL="0" rtl="0" algn="ctr">
              <a:lnSpc>
                <a:spcPct val="115000"/>
              </a:lnSpc>
              <a:spcBef>
                <a:spcPts val="0"/>
              </a:spcBef>
              <a:spcAft>
                <a:spcPts val="0"/>
              </a:spcAft>
              <a:buClr>
                <a:schemeClr val="dk1"/>
              </a:buClr>
              <a:buSzPts val="990"/>
              <a:buFont typeface="Arial"/>
              <a:buNone/>
            </a:pPr>
            <a:r>
              <a:rPr b="1" lang="en-US" sz="3030">
                <a:solidFill>
                  <a:srgbClr val="1E9CDD"/>
                </a:solidFill>
                <a:latin typeface="Arial"/>
                <a:ea typeface="Arial"/>
                <a:cs typeface="Arial"/>
                <a:sym typeface="Arial"/>
              </a:rPr>
              <a:t>SECURE DATA HIDING IN IMAGES USING STEGANOGRAPHY</a:t>
            </a:r>
            <a:endParaRPr b="1" sz="3030">
              <a:solidFill>
                <a:srgbClr val="1E9CDD"/>
              </a:solidFill>
              <a:latin typeface="Arial"/>
              <a:ea typeface="Arial"/>
              <a:cs typeface="Arial"/>
              <a:sym typeface="Arial"/>
            </a:endParaRPr>
          </a:p>
          <a:p>
            <a:pPr indent="0" lvl="0" marL="0" rtl="0" algn="ctr">
              <a:lnSpc>
                <a:spcPct val="100000"/>
              </a:lnSpc>
              <a:spcBef>
                <a:spcPts val="0"/>
              </a:spcBef>
              <a:spcAft>
                <a:spcPts val="0"/>
              </a:spcAft>
              <a:buClr>
                <a:schemeClr val="accent1"/>
              </a:buClr>
              <a:buSzPts val="3240"/>
              <a:buFont typeface="Arial"/>
              <a:buNone/>
            </a:pPr>
            <a:r>
              <a:t/>
            </a:r>
            <a:endParaRPr b="1" sz="3440">
              <a:solidFill>
                <a:schemeClr val="accent1"/>
              </a:solidFill>
              <a:latin typeface="Arial"/>
              <a:ea typeface="Arial"/>
              <a:cs typeface="Arial"/>
              <a:sym typeface="Arial"/>
            </a:endParaRPr>
          </a:p>
        </p:txBody>
      </p:sp>
      <p:sp>
        <p:nvSpPr>
          <p:cNvPr id="97" name="Google Shape;97;p13"/>
          <p:cNvSpPr txBox="1"/>
          <p:nvPr/>
        </p:nvSpPr>
        <p:spPr>
          <a:xfrm>
            <a:off x="-329782" y="1034321"/>
            <a:ext cx="12726600" cy="584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3200" u="none" cap="none" strike="noStrike">
                <a:solidFill>
                  <a:srgbClr val="1482AB"/>
                </a:solidFill>
                <a:latin typeface="Arial"/>
                <a:ea typeface="Arial"/>
                <a:cs typeface="Arial"/>
                <a:sym typeface="Arial"/>
              </a:rPr>
              <a:t>CAPSTONE PROJECT</a:t>
            </a:r>
            <a:endParaRPr b="1" i="0" sz="3200" u="none" cap="none" strike="noStrike">
              <a:solidFill>
                <a:srgbClr val="1482AB"/>
              </a:solidFill>
              <a:latin typeface="Arial"/>
              <a:ea typeface="Arial"/>
              <a:cs typeface="Arial"/>
              <a:sym typeface="Arial"/>
            </a:endParaRPr>
          </a:p>
        </p:txBody>
      </p:sp>
      <p:sp>
        <p:nvSpPr>
          <p:cNvPr id="98" name="Google Shape;98;p13"/>
          <p:cNvSpPr txBox="1"/>
          <p:nvPr/>
        </p:nvSpPr>
        <p:spPr>
          <a:xfrm>
            <a:off x="1513249" y="3925075"/>
            <a:ext cx="9330600" cy="22566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Clr>
                <a:schemeClr val="dk1"/>
              </a:buClr>
              <a:buSzPts val="1100"/>
              <a:buFont typeface="Arial"/>
              <a:buNone/>
            </a:pPr>
            <a:r>
              <a:rPr b="1" lang="en-US" sz="2100">
                <a:solidFill>
                  <a:srgbClr val="166E9B"/>
                </a:solidFill>
              </a:rPr>
              <a:t>Presented By:                  Parrisha Jain</a:t>
            </a:r>
            <a:endParaRPr b="1" sz="2100">
              <a:solidFill>
                <a:srgbClr val="166E9B"/>
              </a:solidFill>
            </a:endParaRPr>
          </a:p>
          <a:p>
            <a:pPr indent="0" lvl="0" marL="0" rtl="0" algn="l">
              <a:lnSpc>
                <a:spcPct val="115000"/>
              </a:lnSpc>
              <a:spcBef>
                <a:spcPts val="0"/>
              </a:spcBef>
              <a:spcAft>
                <a:spcPts val="0"/>
              </a:spcAft>
              <a:buClr>
                <a:schemeClr val="dk1"/>
              </a:buClr>
              <a:buSzPts val="1100"/>
              <a:buFont typeface="Arial"/>
              <a:buNone/>
            </a:pPr>
            <a:r>
              <a:rPr b="1" lang="en-US" sz="2100">
                <a:solidFill>
                  <a:srgbClr val="166E9B"/>
                </a:solidFill>
              </a:rPr>
              <a:t>Student Name :                Parrisha Jain</a:t>
            </a:r>
            <a:endParaRPr b="1" sz="2100">
              <a:solidFill>
                <a:srgbClr val="166E9B"/>
              </a:solidFill>
            </a:endParaRPr>
          </a:p>
          <a:p>
            <a:pPr indent="0" lvl="0" marL="0" rtl="0" algn="l">
              <a:lnSpc>
                <a:spcPct val="115000"/>
              </a:lnSpc>
              <a:spcBef>
                <a:spcPts val="0"/>
              </a:spcBef>
              <a:spcAft>
                <a:spcPts val="0"/>
              </a:spcAft>
              <a:buClr>
                <a:schemeClr val="dk1"/>
              </a:buClr>
              <a:buSzPts val="1100"/>
              <a:buFont typeface="Arial"/>
              <a:buNone/>
            </a:pPr>
            <a:r>
              <a:rPr b="1" lang="en-US" sz="2100">
                <a:solidFill>
                  <a:srgbClr val="166E9B"/>
                </a:solidFill>
              </a:rPr>
              <a:t>College Name :                Netaji Subhas University of Technology</a:t>
            </a:r>
            <a:endParaRPr b="1" sz="2100">
              <a:solidFill>
                <a:srgbClr val="166E9B"/>
              </a:solidFill>
            </a:endParaRPr>
          </a:p>
          <a:p>
            <a:pPr indent="0" lvl="0" marL="0" rtl="0" algn="l">
              <a:lnSpc>
                <a:spcPct val="115000"/>
              </a:lnSpc>
              <a:spcBef>
                <a:spcPts val="0"/>
              </a:spcBef>
              <a:spcAft>
                <a:spcPts val="0"/>
              </a:spcAft>
              <a:buClr>
                <a:schemeClr val="dk1"/>
              </a:buClr>
              <a:buSzPts val="1100"/>
              <a:buFont typeface="Arial"/>
              <a:buNone/>
            </a:pPr>
            <a:r>
              <a:rPr b="1" lang="en-US" sz="2100">
                <a:solidFill>
                  <a:srgbClr val="166E9B"/>
                </a:solidFill>
              </a:rPr>
              <a:t>Department:                     Mechanical Engineering </a:t>
            </a:r>
            <a:endParaRPr b="1" sz="2100">
              <a:solidFill>
                <a:srgbClr val="166E9B"/>
              </a:solidFill>
            </a:endParaRPr>
          </a:p>
          <a:p>
            <a:pPr indent="0" lvl="0" marL="0" marR="0" rtl="0" algn="l">
              <a:spcBef>
                <a:spcPts val="0"/>
              </a:spcBef>
              <a:spcAft>
                <a:spcPts val="0"/>
              </a:spcAft>
              <a:buNone/>
            </a:pPr>
            <a:r>
              <a:t/>
            </a:r>
            <a:endParaRPr b="1" sz="2400">
              <a:solidFill>
                <a:srgbClr val="1482AB"/>
              </a:solidFill>
            </a:endParaRPr>
          </a:p>
          <a:p>
            <a:pPr indent="0" lvl="0" marL="0" marR="0" rtl="0" algn="l">
              <a:spcBef>
                <a:spcPts val="0"/>
              </a:spcBef>
              <a:spcAft>
                <a:spcPts val="0"/>
              </a:spcAft>
              <a:buNone/>
            </a:pPr>
            <a:r>
              <a:t/>
            </a:r>
            <a:endParaRPr b="1" sz="2000">
              <a:solidFill>
                <a:srgbClr val="1482AB"/>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1463041" y="2766218"/>
            <a:ext cx="9298744" cy="1325563"/>
          </a:xfrm>
          <a:prstGeom prst="rect">
            <a:avLst/>
          </a:prstGeom>
          <a:noFill/>
          <a:ln>
            <a:noFill/>
          </a:ln>
        </p:spPr>
        <p:txBody>
          <a:bodyPr anchorCtr="0" anchor="b" bIns="45700" lIns="91425" spcFirstLastPara="1" rIns="91425" wrap="square" tIns="45700">
            <a:normAutofit/>
          </a:bodyPr>
          <a:lstStyle/>
          <a:p>
            <a:pPr indent="0" lvl="0" marL="0" rtl="0" algn="ctr">
              <a:lnSpc>
                <a:spcPct val="100000"/>
              </a:lnSpc>
              <a:spcBef>
                <a:spcPts val="0"/>
              </a:spcBef>
              <a:spcAft>
                <a:spcPts val="0"/>
              </a:spcAft>
              <a:buClr>
                <a:srgbClr val="002060"/>
              </a:buClr>
              <a:buSzPts val="2800"/>
              <a:buFont typeface="Arial"/>
              <a:buNone/>
            </a:pPr>
            <a:r>
              <a:rPr b="1" lang="en-US">
                <a:solidFill>
                  <a:srgbClr val="002060"/>
                </a:solidFill>
                <a:latin typeface="Arial"/>
                <a:ea typeface="Arial"/>
                <a:cs typeface="Arial"/>
                <a:sym typeface="Aria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4"/>
          <p:cNvSpPr txBox="1"/>
          <p:nvPr>
            <p:ph type="title"/>
          </p:nvPr>
        </p:nvSpPr>
        <p:spPr>
          <a:xfrm>
            <a:off x="849573" y="558468"/>
            <a:ext cx="10515600" cy="1325563"/>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rgbClr val="002060"/>
              </a:buClr>
              <a:buSzPts val="2800"/>
              <a:buFont typeface="Arial"/>
              <a:buNone/>
            </a:pPr>
            <a:r>
              <a:rPr b="1" lang="en-US">
                <a:solidFill>
                  <a:srgbClr val="002060"/>
                </a:solidFill>
                <a:latin typeface="Arial"/>
                <a:ea typeface="Arial"/>
                <a:cs typeface="Arial"/>
                <a:sym typeface="Arial"/>
              </a:rPr>
              <a:t>OUTLINE</a:t>
            </a:r>
            <a:endParaRPr/>
          </a:p>
        </p:txBody>
      </p:sp>
      <p:sp>
        <p:nvSpPr>
          <p:cNvPr id="104" name="Google Shape;104;p14"/>
          <p:cNvSpPr txBox="1"/>
          <p:nvPr>
            <p:ph idx="1" type="body"/>
          </p:nvPr>
        </p:nvSpPr>
        <p:spPr>
          <a:xfrm>
            <a:off x="838200" y="1618938"/>
            <a:ext cx="11019020" cy="5239062"/>
          </a:xfrm>
          <a:prstGeom prst="rect">
            <a:avLst/>
          </a:prstGeom>
          <a:noFill/>
          <a:ln>
            <a:noFill/>
          </a:ln>
        </p:spPr>
        <p:txBody>
          <a:bodyPr anchorCtr="0" anchor="t" bIns="45700" lIns="91425" spcFirstLastPara="1" rIns="91425" wrap="square" tIns="45700">
            <a:noAutofit/>
          </a:bodyPr>
          <a:lstStyle/>
          <a:p>
            <a:pPr indent="0" lvl="0" marL="0" rtl="0" algn="l">
              <a:lnSpc>
                <a:spcPct val="110000"/>
              </a:lnSpc>
              <a:spcBef>
                <a:spcPts val="0"/>
              </a:spcBef>
              <a:spcAft>
                <a:spcPts val="0"/>
              </a:spcAft>
              <a:buSzPts val="1840"/>
              <a:buNone/>
            </a:pPr>
            <a:r>
              <a:rPr b="1" lang="en-US" sz="2000">
                <a:latin typeface="Arial"/>
                <a:ea typeface="Arial"/>
                <a:cs typeface="Arial"/>
                <a:sym typeface="Arial"/>
              </a:rPr>
              <a:t>  </a:t>
            </a:r>
            <a:endParaRPr>
              <a:latin typeface="Arial"/>
              <a:ea typeface="Arial"/>
              <a:cs typeface="Arial"/>
              <a:sym typeface="Arial"/>
            </a:endParaRPr>
          </a:p>
          <a:p>
            <a:pPr indent="-305435" lvl="0" marL="305435" rtl="0" algn="l">
              <a:lnSpc>
                <a:spcPct val="110000"/>
              </a:lnSpc>
              <a:spcBef>
                <a:spcPts val="1000"/>
              </a:spcBef>
              <a:spcAft>
                <a:spcPts val="0"/>
              </a:spcAft>
              <a:buSzPts val="1840"/>
              <a:buChar char="◼"/>
            </a:pPr>
            <a:r>
              <a:rPr b="1" lang="en-US" sz="2000">
                <a:latin typeface="Arial"/>
                <a:ea typeface="Arial"/>
                <a:cs typeface="Arial"/>
                <a:sym typeface="Arial"/>
              </a:rPr>
              <a:t>Problem Statement </a:t>
            </a:r>
            <a:endParaRPr/>
          </a:p>
          <a:p>
            <a:pPr indent="-305435" lvl="0" marL="305435" rtl="0" algn="l">
              <a:lnSpc>
                <a:spcPct val="110000"/>
              </a:lnSpc>
              <a:spcBef>
                <a:spcPts val="1000"/>
              </a:spcBef>
              <a:spcAft>
                <a:spcPts val="0"/>
              </a:spcAft>
              <a:buSzPts val="1840"/>
              <a:buChar char="◼"/>
            </a:pPr>
            <a:r>
              <a:rPr b="1" lang="en-US" sz="2000">
                <a:latin typeface="Arial"/>
                <a:ea typeface="Arial"/>
                <a:cs typeface="Arial"/>
                <a:sym typeface="Arial"/>
              </a:rPr>
              <a:t>Technology used</a:t>
            </a:r>
            <a:endParaRPr>
              <a:latin typeface="Arial"/>
              <a:ea typeface="Arial"/>
              <a:cs typeface="Arial"/>
              <a:sym typeface="Arial"/>
            </a:endParaRPr>
          </a:p>
          <a:p>
            <a:pPr indent="-305435" lvl="0" marL="305435" rtl="0" algn="l">
              <a:lnSpc>
                <a:spcPct val="110000"/>
              </a:lnSpc>
              <a:spcBef>
                <a:spcPts val="1000"/>
              </a:spcBef>
              <a:spcAft>
                <a:spcPts val="0"/>
              </a:spcAft>
              <a:buSzPts val="1840"/>
              <a:buChar char="◼"/>
            </a:pPr>
            <a:r>
              <a:rPr b="1" lang="en-US" sz="2000">
                <a:latin typeface="Arial"/>
                <a:ea typeface="Arial"/>
                <a:cs typeface="Arial"/>
                <a:sym typeface="Arial"/>
              </a:rPr>
              <a:t>Wow factor </a:t>
            </a:r>
            <a:endParaRPr sz="2000">
              <a:latin typeface="Arial"/>
              <a:ea typeface="Arial"/>
              <a:cs typeface="Arial"/>
              <a:sym typeface="Arial"/>
            </a:endParaRPr>
          </a:p>
          <a:p>
            <a:pPr indent="-305435" lvl="0" marL="305435" rtl="0" algn="l">
              <a:lnSpc>
                <a:spcPct val="110000"/>
              </a:lnSpc>
              <a:spcBef>
                <a:spcPts val="1000"/>
              </a:spcBef>
              <a:spcAft>
                <a:spcPts val="0"/>
              </a:spcAft>
              <a:buSzPts val="1840"/>
              <a:buChar char="◼"/>
            </a:pPr>
            <a:r>
              <a:rPr b="1" lang="en-US" sz="2000">
                <a:latin typeface="Arial"/>
                <a:ea typeface="Arial"/>
                <a:cs typeface="Arial"/>
                <a:sym typeface="Arial"/>
              </a:rPr>
              <a:t>End users</a:t>
            </a:r>
            <a:endParaRPr/>
          </a:p>
          <a:p>
            <a:pPr indent="-305435" lvl="0" marL="305435" rtl="0" algn="l">
              <a:lnSpc>
                <a:spcPct val="110000"/>
              </a:lnSpc>
              <a:spcBef>
                <a:spcPts val="1000"/>
              </a:spcBef>
              <a:spcAft>
                <a:spcPts val="0"/>
              </a:spcAft>
              <a:buSzPts val="1840"/>
              <a:buChar char="◼"/>
            </a:pPr>
            <a:r>
              <a:rPr b="1" lang="en-US" sz="2000">
                <a:latin typeface="Arial"/>
                <a:ea typeface="Arial"/>
                <a:cs typeface="Arial"/>
                <a:sym typeface="Arial"/>
              </a:rPr>
              <a:t>Result</a:t>
            </a:r>
            <a:endParaRPr/>
          </a:p>
          <a:p>
            <a:pPr indent="-305435" lvl="0" marL="305435" rtl="0" algn="l">
              <a:lnSpc>
                <a:spcPct val="110000"/>
              </a:lnSpc>
              <a:spcBef>
                <a:spcPts val="1000"/>
              </a:spcBef>
              <a:spcAft>
                <a:spcPts val="0"/>
              </a:spcAft>
              <a:buSzPts val="1840"/>
              <a:buChar char="◼"/>
            </a:pPr>
            <a:r>
              <a:rPr b="1" lang="en-US" sz="2000">
                <a:latin typeface="Arial"/>
                <a:ea typeface="Arial"/>
                <a:cs typeface="Arial"/>
                <a:sym typeface="Arial"/>
              </a:rPr>
              <a:t>Conclusion</a:t>
            </a:r>
            <a:endParaRPr/>
          </a:p>
          <a:p>
            <a:pPr indent="-305435" lvl="0" marL="305435" rtl="0" algn="l">
              <a:lnSpc>
                <a:spcPct val="110000"/>
              </a:lnSpc>
              <a:spcBef>
                <a:spcPts val="1000"/>
              </a:spcBef>
              <a:spcAft>
                <a:spcPts val="0"/>
              </a:spcAft>
              <a:buSzPts val="1840"/>
              <a:buChar char="◼"/>
            </a:pPr>
            <a:r>
              <a:rPr b="1" lang="en-US" sz="2000">
                <a:latin typeface="Arial"/>
                <a:ea typeface="Arial"/>
                <a:cs typeface="Arial"/>
                <a:sym typeface="Arial"/>
              </a:rPr>
              <a:t>Git-hub Link</a:t>
            </a:r>
            <a:endParaRPr/>
          </a:p>
          <a:p>
            <a:pPr indent="-305435" lvl="0" marL="305435" rtl="0" algn="l">
              <a:lnSpc>
                <a:spcPct val="110000"/>
              </a:lnSpc>
              <a:spcBef>
                <a:spcPts val="1000"/>
              </a:spcBef>
              <a:spcAft>
                <a:spcPts val="0"/>
              </a:spcAft>
              <a:buSzPts val="1840"/>
              <a:buChar char="◼"/>
            </a:pPr>
            <a:r>
              <a:rPr b="1" lang="en-US" sz="2000">
                <a:latin typeface="Arial"/>
                <a:ea typeface="Arial"/>
                <a:cs typeface="Arial"/>
                <a:sym typeface="Arial"/>
              </a:rPr>
              <a:t>Future scope</a:t>
            </a:r>
            <a:endParaRPr/>
          </a:p>
          <a:p>
            <a:pPr indent="0" lvl="0" marL="0" rtl="0" algn="l">
              <a:lnSpc>
                <a:spcPct val="110000"/>
              </a:lnSpc>
              <a:spcBef>
                <a:spcPts val="1000"/>
              </a:spcBef>
              <a:spcAft>
                <a:spcPts val="0"/>
              </a:spcAft>
              <a:buSzPts val="1840"/>
              <a:buNone/>
            </a:pPr>
            <a:r>
              <a:t/>
            </a:r>
            <a:endParaRPr b="1" sz="2000">
              <a:latin typeface="Arial"/>
              <a:ea typeface="Arial"/>
              <a:cs typeface="Arial"/>
              <a:sym typeface="Arial"/>
            </a:endParaRPr>
          </a:p>
          <a:p>
            <a:pPr indent="-188595" lvl="0" marL="305435" rtl="0" algn="l">
              <a:lnSpc>
                <a:spcPct val="110000"/>
              </a:lnSpc>
              <a:spcBef>
                <a:spcPts val="1000"/>
              </a:spcBef>
              <a:spcAft>
                <a:spcPts val="0"/>
              </a:spcAft>
              <a:buSzPts val="1840"/>
              <a:buNone/>
            </a:pPr>
            <a:r>
              <a:t/>
            </a:r>
            <a:endParaRPr b="1" sz="2000">
              <a:latin typeface="Arial"/>
              <a:ea typeface="Arial"/>
              <a:cs typeface="Arial"/>
              <a:sym typeface="Arial"/>
            </a:endParaRPr>
          </a:p>
          <a:p>
            <a:pPr indent="-206121" lvl="0" marL="305435" rtl="0" algn="l">
              <a:lnSpc>
                <a:spcPct val="110000"/>
              </a:lnSpc>
              <a:spcBef>
                <a:spcPts val="940"/>
              </a:spcBef>
              <a:spcAft>
                <a:spcPts val="0"/>
              </a:spcAft>
              <a:buSzPts val="1564"/>
              <a:buNone/>
            </a:pPr>
            <a:r>
              <a:t/>
            </a:r>
            <a:endParaRPr>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5"/>
          <p:cNvSpPr txBox="1"/>
          <p:nvPr>
            <p:ph type="title"/>
          </p:nvPr>
        </p:nvSpPr>
        <p:spPr>
          <a:xfrm>
            <a:off x="581192" y="702156"/>
            <a:ext cx="11029616" cy="530296"/>
          </a:xfrm>
          <a:prstGeom prst="rect">
            <a:avLst/>
          </a:prstGeom>
          <a:noFill/>
          <a:ln>
            <a:noFill/>
          </a:ln>
        </p:spPr>
        <p:txBody>
          <a:bodyPr anchorCtr="0" anchor="b" bIns="45700" lIns="91425" spcFirstLastPara="1" rIns="91425" wrap="square" tIns="45700">
            <a:normAutofit fontScale="90000"/>
          </a:bodyPr>
          <a:lstStyle/>
          <a:p>
            <a:pPr indent="0" lvl="0" marL="0" rtl="0" algn="l">
              <a:lnSpc>
                <a:spcPct val="100000"/>
              </a:lnSpc>
              <a:spcBef>
                <a:spcPts val="0"/>
              </a:spcBef>
              <a:spcAft>
                <a:spcPts val="0"/>
              </a:spcAft>
              <a:buClr>
                <a:schemeClr val="accent1"/>
              </a:buClr>
              <a:buSzPct val="100000"/>
              <a:buFont typeface="Arial"/>
              <a:buNone/>
            </a:pPr>
            <a:r>
              <a:rPr b="1" lang="en-US" sz="4400">
                <a:solidFill>
                  <a:schemeClr val="accent1"/>
                </a:solidFill>
                <a:latin typeface="Arial"/>
                <a:ea typeface="Arial"/>
                <a:cs typeface="Arial"/>
                <a:sym typeface="Arial"/>
              </a:rPr>
              <a:t>PROBLEM STATEMENT</a:t>
            </a:r>
            <a:endParaRPr sz="4400"/>
          </a:p>
        </p:txBody>
      </p:sp>
      <p:sp>
        <p:nvSpPr>
          <p:cNvPr id="110" name="Google Shape;110;p15"/>
          <p:cNvSpPr txBox="1"/>
          <p:nvPr>
            <p:ph idx="1" type="body"/>
          </p:nvPr>
        </p:nvSpPr>
        <p:spPr>
          <a:xfrm>
            <a:off x="830950" y="1232450"/>
            <a:ext cx="10779900" cy="4673400"/>
          </a:xfrm>
          <a:prstGeom prst="rect">
            <a:avLst/>
          </a:prstGeom>
          <a:noFill/>
          <a:ln>
            <a:noFill/>
          </a:ln>
        </p:spPr>
        <p:txBody>
          <a:bodyPr anchorCtr="0" anchor="ctr" bIns="45700" lIns="91425" spcFirstLastPara="1" rIns="91425" wrap="square" tIns="45700">
            <a:normAutofit/>
          </a:bodyPr>
          <a:lstStyle/>
          <a:p>
            <a:pPr indent="0" lvl="0" marL="0" rtl="0" algn="l">
              <a:lnSpc>
                <a:spcPct val="115000"/>
              </a:lnSpc>
              <a:spcBef>
                <a:spcPts val="0"/>
              </a:spcBef>
              <a:spcAft>
                <a:spcPts val="0"/>
              </a:spcAft>
              <a:buClr>
                <a:schemeClr val="dk1"/>
              </a:buClr>
              <a:buSzPts val="1100"/>
              <a:buFont typeface="Arial"/>
              <a:buNone/>
            </a:pPr>
            <a:r>
              <a:rPr lang="en-US" sz="2400">
                <a:solidFill>
                  <a:schemeClr val="dk1"/>
                </a:solidFill>
                <a:latin typeface="Arial"/>
                <a:ea typeface="Arial"/>
                <a:cs typeface="Arial"/>
                <a:sym typeface="Arial"/>
              </a:rPr>
              <a:t>In today's digital world, data security and privacy are major concerns. Traditional encryption methods secure data but make it obvious that encryption is in use, attracting potential attackers. This project aims to develop a method to securely hide confidential messages within images using steganography, making the data inconspicuous while ensuring it remains protected. By embedding secret messages into image pixels, this approach allows safe and covert communication, reducing the risk of detection.</a:t>
            </a:r>
            <a:endParaRPr sz="2400">
              <a:solidFill>
                <a:schemeClr val="dk1"/>
              </a:solidFill>
              <a:latin typeface="Arial"/>
              <a:ea typeface="Arial"/>
              <a:cs typeface="Arial"/>
              <a:sym typeface="Arial"/>
            </a:endParaRPr>
          </a:p>
          <a:p>
            <a:pPr indent="0" lvl="0" marL="0" rtl="0" algn="l">
              <a:lnSpc>
                <a:spcPct val="115000"/>
              </a:lnSpc>
              <a:spcBef>
                <a:spcPts val="9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0" rtl="0" algn="l">
              <a:lnSpc>
                <a:spcPct val="110000"/>
              </a:lnSpc>
              <a:spcBef>
                <a:spcPts val="0"/>
              </a:spcBef>
              <a:spcAft>
                <a:spcPts val="0"/>
              </a:spcAft>
              <a:buSzPts val="2944"/>
              <a:buNone/>
            </a:pPr>
            <a:r>
              <a:t/>
            </a:r>
            <a:endParaRPr sz="3200">
              <a:solidFill>
                <a:srgbClr val="0F0F0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6"/>
          <p:cNvSpPr txBox="1"/>
          <p:nvPr>
            <p:ph type="title"/>
          </p:nvPr>
        </p:nvSpPr>
        <p:spPr>
          <a:xfrm>
            <a:off x="581192" y="702156"/>
            <a:ext cx="11029616" cy="530296"/>
          </a:xfrm>
          <a:prstGeom prst="rect">
            <a:avLst/>
          </a:prstGeom>
          <a:noFill/>
          <a:ln>
            <a:noFill/>
          </a:ln>
        </p:spPr>
        <p:txBody>
          <a:bodyPr anchorCtr="0" anchor="b" bIns="45700" lIns="91425" spcFirstLastPara="1" rIns="91425" wrap="square" tIns="45700">
            <a:normAutofit fontScale="90000"/>
          </a:bodyPr>
          <a:lstStyle/>
          <a:p>
            <a:pPr indent="0" lvl="0" marL="0" rtl="0" algn="l">
              <a:lnSpc>
                <a:spcPct val="100000"/>
              </a:lnSpc>
              <a:spcBef>
                <a:spcPts val="0"/>
              </a:spcBef>
              <a:spcAft>
                <a:spcPts val="0"/>
              </a:spcAft>
              <a:buClr>
                <a:schemeClr val="accent1"/>
              </a:buClr>
              <a:buSzPct val="100000"/>
              <a:buFont typeface="Arial"/>
              <a:buNone/>
            </a:pPr>
            <a:r>
              <a:rPr b="1" lang="en-US" sz="4400">
                <a:solidFill>
                  <a:schemeClr val="accent1"/>
                </a:solidFill>
                <a:latin typeface="Arial"/>
                <a:ea typeface="Arial"/>
                <a:cs typeface="Arial"/>
                <a:sym typeface="Arial"/>
              </a:rPr>
              <a:t>TECHNOLOGY  USED</a:t>
            </a:r>
            <a:endParaRPr sz="4400"/>
          </a:p>
        </p:txBody>
      </p:sp>
      <p:sp>
        <p:nvSpPr>
          <p:cNvPr id="116" name="Google Shape;116;p16"/>
          <p:cNvSpPr txBox="1"/>
          <p:nvPr>
            <p:ph idx="1" type="body"/>
          </p:nvPr>
        </p:nvSpPr>
        <p:spPr>
          <a:xfrm>
            <a:off x="441675" y="1087375"/>
            <a:ext cx="11613600" cy="3785100"/>
          </a:xfrm>
          <a:prstGeom prst="rect">
            <a:avLst/>
          </a:prstGeom>
          <a:noFill/>
          <a:ln>
            <a:noFill/>
          </a:ln>
        </p:spPr>
        <p:txBody>
          <a:bodyPr anchorCtr="0" anchor="ctr" bIns="45700" lIns="91425" spcFirstLastPara="1" rIns="91425" wrap="square" tIns="45700">
            <a:noAutofit/>
          </a:bodyPr>
          <a:lstStyle/>
          <a:p>
            <a:pPr indent="-361950" lvl="0" marL="457200" rtl="0" algn="l">
              <a:lnSpc>
                <a:spcPct val="115000"/>
              </a:lnSpc>
              <a:spcBef>
                <a:spcPts val="1200"/>
              </a:spcBef>
              <a:spcAft>
                <a:spcPts val="0"/>
              </a:spcAft>
              <a:buClr>
                <a:schemeClr val="dk1"/>
              </a:buClr>
              <a:buSzPts val="2100"/>
              <a:buFont typeface="Arial"/>
              <a:buChar char="●"/>
            </a:pPr>
            <a:r>
              <a:rPr b="1" lang="en-US" sz="2100">
                <a:solidFill>
                  <a:schemeClr val="dk1"/>
                </a:solidFill>
                <a:latin typeface="Arial"/>
                <a:ea typeface="Arial"/>
                <a:cs typeface="Arial"/>
                <a:sym typeface="Arial"/>
              </a:rPr>
              <a:t>Libraries:</a:t>
            </a:r>
            <a:endParaRPr b="1" sz="2100">
              <a:solidFill>
                <a:schemeClr val="dk1"/>
              </a:solidFill>
              <a:latin typeface="Arial"/>
              <a:ea typeface="Arial"/>
              <a:cs typeface="Arial"/>
              <a:sym typeface="Arial"/>
            </a:endParaRPr>
          </a:p>
          <a:p>
            <a:pPr indent="-349250" lvl="1" marL="914400" rtl="0" algn="l">
              <a:lnSpc>
                <a:spcPct val="115000"/>
              </a:lnSpc>
              <a:spcBef>
                <a:spcPts val="0"/>
              </a:spcBef>
              <a:spcAft>
                <a:spcPts val="0"/>
              </a:spcAft>
              <a:buClr>
                <a:schemeClr val="dk1"/>
              </a:buClr>
              <a:buSzPts val="1900"/>
              <a:buFont typeface="Arial"/>
              <a:buChar char="○"/>
            </a:pPr>
            <a:r>
              <a:rPr b="1" lang="en-US" sz="2150">
                <a:solidFill>
                  <a:schemeClr val="dk1"/>
                </a:solidFill>
                <a:latin typeface="Arial"/>
                <a:ea typeface="Arial"/>
                <a:cs typeface="Arial"/>
                <a:sym typeface="Arial"/>
              </a:rPr>
              <a:t>OpenCV (cv2)</a:t>
            </a:r>
            <a:r>
              <a:rPr lang="en-US" sz="2100">
                <a:solidFill>
                  <a:schemeClr val="dk1"/>
                </a:solidFill>
                <a:latin typeface="Arial"/>
                <a:ea typeface="Arial"/>
                <a:cs typeface="Arial"/>
                <a:sym typeface="Arial"/>
              </a:rPr>
              <a:t> – For image processing</a:t>
            </a:r>
            <a:endParaRPr sz="2100">
              <a:solidFill>
                <a:schemeClr val="dk1"/>
              </a:solidFill>
              <a:latin typeface="Arial"/>
              <a:ea typeface="Arial"/>
              <a:cs typeface="Arial"/>
              <a:sym typeface="Arial"/>
            </a:endParaRPr>
          </a:p>
          <a:p>
            <a:pPr indent="-349250" lvl="1" marL="914400" rtl="0" algn="l">
              <a:lnSpc>
                <a:spcPct val="115000"/>
              </a:lnSpc>
              <a:spcBef>
                <a:spcPts val="0"/>
              </a:spcBef>
              <a:spcAft>
                <a:spcPts val="0"/>
              </a:spcAft>
              <a:buClr>
                <a:schemeClr val="dk1"/>
              </a:buClr>
              <a:buSzPts val="1900"/>
              <a:buFont typeface="Arial"/>
              <a:buChar char="○"/>
            </a:pPr>
            <a:r>
              <a:rPr b="1" lang="en-US" sz="2150">
                <a:solidFill>
                  <a:schemeClr val="dk1"/>
                </a:solidFill>
                <a:latin typeface="Arial"/>
                <a:ea typeface="Arial"/>
                <a:cs typeface="Arial"/>
                <a:sym typeface="Arial"/>
              </a:rPr>
              <a:t>os</a:t>
            </a:r>
            <a:r>
              <a:rPr lang="en-US" sz="2100">
                <a:solidFill>
                  <a:schemeClr val="dk1"/>
                </a:solidFill>
                <a:latin typeface="Arial"/>
                <a:ea typeface="Arial"/>
                <a:cs typeface="Arial"/>
                <a:sym typeface="Arial"/>
              </a:rPr>
              <a:t> – For file handling and opening images</a:t>
            </a:r>
            <a:endParaRPr sz="2100">
              <a:solidFill>
                <a:schemeClr val="dk1"/>
              </a:solidFill>
              <a:latin typeface="Arial"/>
              <a:ea typeface="Arial"/>
              <a:cs typeface="Arial"/>
              <a:sym typeface="Arial"/>
            </a:endParaRPr>
          </a:p>
          <a:p>
            <a:pPr indent="-361950" lvl="0" marL="457200" rtl="0" algn="l">
              <a:lnSpc>
                <a:spcPct val="115000"/>
              </a:lnSpc>
              <a:spcBef>
                <a:spcPts val="0"/>
              </a:spcBef>
              <a:spcAft>
                <a:spcPts val="0"/>
              </a:spcAft>
              <a:buClr>
                <a:schemeClr val="dk1"/>
              </a:buClr>
              <a:buSzPts val="2100"/>
              <a:buFont typeface="Arial"/>
              <a:buChar char="●"/>
            </a:pPr>
            <a:r>
              <a:rPr b="1" lang="en-US" sz="2100">
                <a:solidFill>
                  <a:schemeClr val="dk1"/>
                </a:solidFill>
                <a:latin typeface="Arial"/>
                <a:ea typeface="Arial"/>
                <a:cs typeface="Arial"/>
                <a:sym typeface="Arial"/>
              </a:rPr>
              <a:t>Platforms:</a:t>
            </a:r>
            <a:endParaRPr b="1" sz="2100">
              <a:solidFill>
                <a:schemeClr val="dk1"/>
              </a:solidFill>
              <a:latin typeface="Arial"/>
              <a:ea typeface="Arial"/>
              <a:cs typeface="Arial"/>
              <a:sym typeface="Arial"/>
            </a:endParaRPr>
          </a:p>
          <a:p>
            <a:pPr indent="-361950" lvl="1" marL="914400" rtl="0" algn="l">
              <a:lnSpc>
                <a:spcPct val="115000"/>
              </a:lnSpc>
              <a:spcBef>
                <a:spcPts val="0"/>
              </a:spcBef>
              <a:spcAft>
                <a:spcPts val="0"/>
              </a:spcAft>
              <a:buClr>
                <a:schemeClr val="dk1"/>
              </a:buClr>
              <a:buSzPts val="2100"/>
              <a:buFont typeface="Arial"/>
              <a:buChar char="○"/>
            </a:pPr>
            <a:r>
              <a:rPr lang="en-US" sz="2100">
                <a:solidFill>
                  <a:schemeClr val="dk1"/>
                </a:solidFill>
                <a:latin typeface="Arial"/>
                <a:ea typeface="Arial"/>
                <a:cs typeface="Arial"/>
                <a:sym typeface="Arial"/>
              </a:rPr>
              <a:t>Compatible with Windows, macOS, and Linux</a:t>
            </a:r>
            <a:endParaRPr sz="2100">
              <a:solidFill>
                <a:schemeClr val="dk1"/>
              </a:solidFill>
              <a:latin typeface="Arial"/>
              <a:ea typeface="Arial"/>
              <a:cs typeface="Arial"/>
              <a:sym typeface="Arial"/>
            </a:endParaRPr>
          </a:p>
          <a:p>
            <a:pPr indent="-361950" lvl="1" marL="914400" rtl="0" algn="l">
              <a:lnSpc>
                <a:spcPct val="115000"/>
              </a:lnSpc>
              <a:spcBef>
                <a:spcPts val="0"/>
              </a:spcBef>
              <a:spcAft>
                <a:spcPts val="0"/>
              </a:spcAft>
              <a:buClr>
                <a:schemeClr val="dk1"/>
              </a:buClr>
              <a:buSzPts val="2100"/>
              <a:buFont typeface="Arial"/>
              <a:buChar char="○"/>
            </a:pPr>
            <a:r>
              <a:rPr lang="en-US" sz="2100">
                <a:solidFill>
                  <a:schemeClr val="dk1"/>
                </a:solidFill>
                <a:latin typeface="Arial"/>
                <a:ea typeface="Arial"/>
                <a:cs typeface="Arial"/>
                <a:sym typeface="Arial"/>
              </a:rPr>
              <a:t>Python as the primary programming language</a:t>
            </a:r>
            <a:endParaRPr sz="2100">
              <a:solidFill>
                <a:schemeClr val="dk1"/>
              </a:solidFill>
              <a:latin typeface="Arial"/>
              <a:ea typeface="Arial"/>
              <a:cs typeface="Arial"/>
              <a:sym typeface="Arial"/>
            </a:endParaRPr>
          </a:p>
          <a:p>
            <a:pPr indent="0" lvl="0" marL="0" rtl="0" algn="l">
              <a:lnSpc>
                <a:spcPct val="110000"/>
              </a:lnSpc>
              <a:spcBef>
                <a:spcPts val="1200"/>
              </a:spcBef>
              <a:spcAft>
                <a:spcPts val="0"/>
              </a:spcAft>
              <a:buSzPts val="1564"/>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7"/>
          <p:cNvSpPr txBox="1"/>
          <p:nvPr>
            <p:ph type="title"/>
          </p:nvPr>
        </p:nvSpPr>
        <p:spPr>
          <a:xfrm>
            <a:off x="581191" y="771730"/>
            <a:ext cx="11029616" cy="530296"/>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accent1"/>
              </a:buClr>
              <a:buSzPts val="3200"/>
              <a:buFont typeface="Arial"/>
              <a:buNone/>
            </a:pPr>
            <a:r>
              <a:rPr b="1" lang="en-US" sz="3200">
                <a:solidFill>
                  <a:schemeClr val="accent1"/>
                </a:solidFill>
                <a:latin typeface="Arial"/>
                <a:ea typeface="Arial"/>
                <a:cs typeface="Arial"/>
                <a:sym typeface="Arial"/>
              </a:rPr>
              <a:t>WOW FACTORS</a:t>
            </a:r>
            <a:endParaRPr sz="3200">
              <a:solidFill>
                <a:schemeClr val="accent1"/>
              </a:solidFill>
              <a:latin typeface="Calibri"/>
              <a:ea typeface="Calibri"/>
              <a:cs typeface="Calibri"/>
              <a:sym typeface="Calibri"/>
            </a:endParaRPr>
          </a:p>
        </p:txBody>
      </p:sp>
      <p:sp>
        <p:nvSpPr>
          <p:cNvPr id="122" name="Google Shape;122;p17"/>
          <p:cNvSpPr txBox="1"/>
          <p:nvPr>
            <p:ph idx="1" type="body"/>
          </p:nvPr>
        </p:nvSpPr>
        <p:spPr>
          <a:xfrm>
            <a:off x="581192" y="1302026"/>
            <a:ext cx="11029615" cy="4673324"/>
          </a:xfrm>
          <a:prstGeom prst="rect">
            <a:avLst/>
          </a:prstGeom>
          <a:noFill/>
          <a:ln>
            <a:noFill/>
          </a:ln>
        </p:spPr>
        <p:txBody>
          <a:bodyPr anchorCtr="0" anchor="ctr" bIns="45700" lIns="91425" spcFirstLastPara="1" rIns="91425" wrap="square" tIns="45700">
            <a:normAutofit/>
          </a:bodyPr>
          <a:lstStyle/>
          <a:p>
            <a:pPr indent="-346075" lvl="0" marL="457200" rtl="0" algn="l">
              <a:lnSpc>
                <a:spcPct val="115000"/>
              </a:lnSpc>
              <a:spcBef>
                <a:spcPts val="1200"/>
              </a:spcBef>
              <a:spcAft>
                <a:spcPts val="0"/>
              </a:spcAft>
              <a:buClr>
                <a:schemeClr val="dk1"/>
              </a:buClr>
              <a:buSzPts val="1850"/>
              <a:buFont typeface="Arial"/>
              <a:buChar char="●"/>
            </a:pPr>
            <a:r>
              <a:rPr b="1" lang="en-US" sz="1850">
                <a:solidFill>
                  <a:schemeClr val="dk1"/>
                </a:solidFill>
                <a:latin typeface="Arial"/>
                <a:ea typeface="Arial"/>
                <a:cs typeface="Arial"/>
                <a:sym typeface="Arial"/>
              </a:rPr>
              <a:t>RGB Channel Utilization:</a:t>
            </a:r>
            <a:r>
              <a:rPr lang="en-US" sz="1850">
                <a:solidFill>
                  <a:schemeClr val="dk1"/>
                </a:solidFill>
                <a:latin typeface="Arial"/>
                <a:ea typeface="Arial"/>
                <a:cs typeface="Arial"/>
                <a:sym typeface="Arial"/>
              </a:rPr>
              <a:t> Instead of modifying only a single channel, the message is distributed across all three RGB channels, making detection more difficult.</a:t>
            </a:r>
            <a:endParaRPr sz="1850">
              <a:solidFill>
                <a:schemeClr val="dk1"/>
              </a:solidFill>
              <a:latin typeface="Arial"/>
              <a:ea typeface="Arial"/>
              <a:cs typeface="Arial"/>
              <a:sym typeface="Arial"/>
            </a:endParaRPr>
          </a:p>
          <a:p>
            <a:pPr indent="-346075" lvl="0" marL="457200" rtl="0" algn="l">
              <a:lnSpc>
                <a:spcPct val="115000"/>
              </a:lnSpc>
              <a:spcBef>
                <a:spcPts val="0"/>
              </a:spcBef>
              <a:spcAft>
                <a:spcPts val="0"/>
              </a:spcAft>
              <a:buClr>
                <a:schemeClr val="dk1"/>
              </a:buClr>
              <a:buSzPts val="1850"/>
              <a:buFont typeface="Arial"/>
              <a:buChar char="●"/>
            </a:pPr>
            <a:r>
              <a:rPr b="1" lang="en-US" sz="1850">
                <a:solidFill>
                  <a:schemeClr val="dk1"/>
                </a:solidFill>
                <a:latin typeface="Arial"/>
                <a:ea typeface="Arial"/>
                <a:cs typeface="Arial"/>
                <a:sym typeface="Arial"/>
              </a:rPr>
              <a:t>Passcode Protection:</a:t>
            </a:r>
            <a:r>
              <a:rPr lang="en-US" sz="1850">
                <a:solidFill>
                  <a:schemeClr val="dk1"/>
                </a:solidFill>
                <a:latin typeface="Arial"/>
                <a:ea typeface="Arial"/>
                <a:cs typeface="Arial"/>
                <a:sym typeface="Arial"/>
              </a:rPr>
              <a:t> The decryption process requires a password, adding an extra layer of security.</a:t>
            </a:r>
            <a:endParaRPr sz="1850">
              <a:solidFill>
                <a:schemeClr val="dk1"/>
              </a:solidFill>
              <a:latin typeface="Arial"/>
              <a:ea typeface="Arial"/>
              <a:cs typeface="Arial"/>
              <a:sym typeface="Arial"/>
            </a:endParaRPr>
          </a:p>
          <a:p>
            <a:pPr indent="-346075" lvl="0" marL="457200" rtl="0" algn="l">
              <a:lnSpc>
                <a:spcPct val="115000"/>
              </a:lnSpc>
              <a:spcBef>
                <a:spcPts val="0"/>
              </a:spcBef>
              <a:spcAft>
                <a:spcPts val="0"/>
              </a:spcAft>
              <a:buClr>
                <a:schemeClr val="dk1"/>
              </a:buClr>
              <a:buSzPts val="1850"/>
              <a:buFont typeface="Arial"/>
              <a:buChar char="●"/>
            </a:pPr>
            <a:r>
              <a:rPr b="1" lang="en-US" sz="1850">
                <a:solidFill>
                  <a:schemeClr val="dk1"/>
                </a:solidFill>
                <a:latin typeface="Arial"/>
                <a:ea typeface="Arial"/>
                <a:cs typeface="Arial"/>
                <a:sym typeface="Arial"/>
              </a:rPr>
              <a:t>Minimal Image Distortion:</a:t>
            </a:r>
            <a:r>
              <a:rPr lang="en-US" sz="1850">
                <a:solidFill>
                  <a:schemeClr val="dk1"/>
                </a:solidFill>
                <a:latin typeface="Arial"/>
                <a:ea typeface="Arial"/>
                <a:cs typeface="Arial"/>
                <a:sym typeface="Arial"/>
              </a:rPr>
              <a:t> The changes to pixel values are subtle, making it challenging to detect any modifications visually.</a:t>
            </a:r>
            <a:endParaRPr sz="1850">
              <a:solidFill>
                <a:schemeClr val="dk1"/>
              </a:solidFill>
              <a:latin typeface="Arial"/>
              <a:ea typeface="Arial"/>
              <a:cs typeface="Arial"/>
              <a:sym typeface="Arial"/>
            </a:endParaRPr>
          </a:p>
          <a:p>
            <a:pPr indent="-346075" lvl="0" marL="457200" rtl="0" algn="l">
              <a:lnSpc>
                <a:spcPct val="115000"/>
              </a:lnSpc>
              <a:spcBef>
                <a:spcPts val="0"/>
              </a:spcBef>
              <a:spcAft>
                <a:spcPts val="0"/>
              </a:spcAft>
              <a:buClr>
                <a:schemeClr val="dk1"/>
              </a:buClr>
              <a:buSzPts val="1850"/>
              <a:buFont typeface="Arial"/>
              <a:buChar char="●"/>
            </a:pPr>
            <a:r>
              <a:rPr b="1" lang="en-US" sz="1850">
                <a:solidFill>
                  <a:schemeClr val="dk1"/>
                </a:solidFill>
                <a:latin typeface="Arial"/>
                <a:ea typeface="Arial"/>
                <a:cs typeface="Arial"/>
                <a:sym typeface="Arial"/>
              </a:rPr>
              <a:t>Custom Encoding Scheme:</a:t>
            </a:r>
            <a:r>
              <a:rPr lang="en-US" sz="1850">
                <a:solidFill>
                  <a:schemeClr val="dk1"/>
                </a:solidFill>
                <a:latin typeface="Arial"/>
                <a:ea typeface="Arial"/>
                <a:cs typeface="Arial"/>
                <a:sym typeface="Arial"/>
              </a:rPr>
              <a:t> The project implements a unique character encoding approach, making decryption impossible without the correct logic.</a:t>
            </a:r>
            <a:endParaRPr sz="1850">
              <a:solidFill>
                <a:schemeClr val="dk1"/>
              </a:solidFill>
              <a:latin typeface="Arial"/>
              <a:ea typeface="Arial"/>
              <a:cs typeface="Arial"/>
              <a:sym typeface="Arial"/>
            </a:endParaRPr>
          </a:p>
          <a:p>
            <a:pPr indent="-346075" lvl="0" marL="457200" rtl="0" algn="l">
              <a:lnSpc>
                <a:spcPct val="115000"/>
              </a:lnSpc>
              <a:spcBef>
                <a:spcPts val="0"/>
              </a:spcBef>
              <a:spcAft>
                <a:spcPts val="0"/>
              </a:spcAft>
              <a:buClr>
                <a:schemeClr val="dk1"/>
              </a:buClr>
              <a:buSzPts val="1850"/>
              <a:buFont typeface="Arial"/>
              <a:buChar char="●"/>
            </a:pPr>
            <a:r>
              <a:rPr b="1" lang="en-US" sz="1850">
                <a:solidFill>
                  <a:schemeClr val="dk1"/>
                </a:solidFill>
                <a:latin typeface="Arial"/>
                <a:ea typeface="Arial"/>
                <a:cs typeface="Arial"/>
                <a:sym typeface="Arial"/>
              </a:rPr>
              <a:t>Cross-Platform Support:</a:t>
            </a:r>
            <a:r>
              <a:rPr lang="en-US" sz="1850">
                <a:solidFill>
                  <a:schemeClr val="dk1"/>
                </a:solidFill>
                <a:latin typeface="Arial"/>
                <a:ea typeface="Arial"/>
                <a:cs typeface="Arial"/>
                <a:sym typeface="Arial"/>
              </a:rPr>
              <a:t> The solution works across multiple operating systems with minimal dependency.</a:t>
            </a:r>
            <a:endParaRPr sz="1850">
              <a:solidFill>
                <a:schemeClr val="dk1"/>
              </a:solidFill>
              <a:latin typeface="Arial"/>
              <a:ea typeface="Arial"/>
              <a:cs typeface="Arial"/>
              <a:sym typeface="Arial"/>
            </a:endParaRPr>
          </a:p>
          <a:p>
            <a:pPr indent="0" lvl="0" marL="0" rtl="0" algn="l">
              <a:lnSpc>
                <a:spcPct val="110000"/>
              </a:lnSpc>
              <a:spcBef>
                <a:spcPts val="1200"/>
              </a:spcBef>
              <a:spcAft>
                <a:spcPts val="0"/>
              </a:spcAft>
              <a:buSzPts val="1656"/>
              <a:buNone/>
            </a:pPr>
            <a:r>
              <a:t/>
            </a:r>
            <a:endParaRPr b="1" sz="1800">
              <a:solidFill>
                <a:srgbClr val="0F0F0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ph type="title"/>
          </p:nvPr>
        </p:nvSpPr>
        <p:spPr>
          <a:xfrm>
            <a:off x="581192" y="702156"/>
            <a:ext cx="11029616" cy="530296"/>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accent1"/>
              </a:buClr>
              <a:buSzPts val="2800"/>
              <a:buFont typeface="Franklin Gothic"/>
              <a:buNone/>
            </a:pPr>
            <a:r>
              <a:rPr lang="en-US">
                <a:solidFill>
                  <a:schemeClr val="accent1"/>
                </a:solidFill>
              </a:rPr>
              <a:t>END USERS</a:t>
            </a:r>
            <a:endParaRPr/>
          </a:p>
        </p:txBody>
      </p:sp>
      <p:sp>
        <p:nvSpPr>
          <p:cNvPr id="128" name="Google Shape;128;p18"/>
          <p:cNvSpPr txBox="1"/>
          <p:nvPr>
            <p:ph idx="1" type="body"/>
          </p:nvPr>
        </p:nvSpPr>
        <p:spPr>
          <a:xfrm>
            <a:off x="581192" y="1302026"/>
            <a:ext cx="11029615" cy="4673324"/>
          </a:xfrm>
          <a:prstGeom prst="rect">
            <a:avLst/>
          </a:prstGeom>
          <a:noFill/>
          <a:ln>
            <a:noFill/>
          </a:ln>
        </p:spPr>
        <p:txBody>
          <a:bodyPr anchorCtr="0" anchor="ctr" bIns="45700" lIns="91425" spcFirstLastPara="1" rIns="91425" wrap="square" tIns="45700">
            <a:normAutofit/>
          </a:bodyPr>
          <a:lstStyle/>
          <a:p>
            <a:pPr indent="-361950" lvl="0" marL="457200" rtl="0" algn="l">
              <a:lnSpc>
                <a:spcPct val="115000"/>
              </a:lnSpc>
              <a:spcBef>
                <a:spcPts val="1200"/>
              </a:spcBef>
              <a:spcAft>
                <a:spcPts val="0"/>
              </a:spcAft>
              <a:buClr>
                <a:schemeClr val="dk1"/>
              </a:buClr>
              <a:buSzPts val="2100"/>
              <a:buFont typeface="Arial"/>
              <a:buChar char="●"/>
            </a:pPr>
            <a:r>
              <a:rPr b="1" lang="en-US" sz="2100">
                <a:solidFill>
                  <a:schemeClr val="dk1"/>
                </a:solidFill>
                <a:latin typeface="Arial"/>
                <a:ea typeface="Arial"/>
                <a:cs typeface="Arial"/>
                <a:sym typeface="Arial"/>
              </a:rPr>
              <a:t>Cybersecurity Professionals</a:t>
            </a:r>
            <a:r>
              <a:rPr lang="en-US" sz="2100">
                <a:solidFill>
                  <a:schemeClr val="dk1"/>
                </a:solidFill>
                <a:latin typeface="Arial"/>
                <a:ea typeface="Arial"/>
                <a:cs typeface="Arial"/>
                <a:sym typeface="Arial"/>
              </a:rPr>
              <a:t> – For secure communication and confidential data storage.</a:t>
            </a:r>
            <a:endParaRPr sz="2100">
              <a:solidFill>
                <a:schemeClr val="dk1"/>
              </a:solidFill>
              <a:latin typeface="Arial"/>
              <a:ea typeface="Arial"/>
              <a:cs typeface="Arial"/>
              <a:sym typeface="Arial"/>
            </a:endParaRPr>
          </a:p>
          <a:p>
            <a:pPr indent="-361950" lvl="0" marL="457200" rtl="0" algn="l">
              <a:lnSpc>
                <a:spcPct val="115000"/>
              </a:lnSpc>
              <a:spcBef>
                <a:spcPts val="0"/>
              </a:spcBef>
              <a:spcAft>
                <a:spcPts val="0"/>
              </a:spcAft>
              <a:buClr>
                <a:schemeClr val="dk1"/>
              </a:buClr>
              <a:buSzPts val="2100"/>
              <a:buFont typeface="Arial"/>
              <a:buChar char="●"/>
            </a:pPr>
            <a:r>
              <a:rPr b="1" lang="en-US" sz="2100">
                <a:solidFill>
                  <a:schemeClr val="dk1"/>
                </a:solidFill>
                <a:latin typeface="Arial"/>
                <a:ea typeface="Arial"/>
                <a:cs typeface="Arial"/>
                <a:sym typeface="Arial"/>
              </a:rPr>
              <a:t>Journalists &amp; Activists</a:t>
            </a:r>
            <a:r>
              <a:rPr lang="en-US" sz="2100">
                <a:solidFill>
                  <a:schemeClr val="dk1"/>
                </a:solidFill>
                <a:latin typeface="Arial"/>
                <a:ea typeface="Arial"/>
                <a:cs typeface="Arial"/>
                <a:sym typeface="Arial"/>
              </a:rPr>
              <a:t> – To safely transmit sensitive information under strict surveillance.</a:t>
            </a:r>
            <a:endParaRPr sz="2100">
              <a:solidFill>
                <a:schemeClr val="dk1"/>
              </a:solidFill>
              <a:latin typeface="Arial"/>
              <a:ea typeface="Arial"/>
              <a:cs typeface="Arial"/>
              <a:sym typeface="Arial"/>
            </a:endParaRPr>
          </a:p>
          <a:p>
            <a:pPr indent="-361950" lvl="0" marL="457200" rtl="0" algn="l">
              <a:lnSpc>
                <a:spcPct val="115000"/>
              </a:lnSpc>
              <a:spcBef>
                <a:spcPts val="0"/>
              </a:spcBef>
              <a:spcAft>
                <a:spcPts val="0"/>
              </a:spcAft>
              <a:buClr>
                <a:schemeClr val="dk1"/>
              </a:buClr>
              <a:buSzPts val="2100"/>
              <a:buFont typeface="Arial"/>
              <a:buChar char="●"/>
            </a:pPr>
            <a:r>
              <a:rPr b="1" lang="en-US" sz="2100">
                <a:solidFill>
                  <a:schemeClr val="dk1"/>
                </a:solidFill>
                <a:latin typeface="Arial"/>
                <a:ea typeface="Arial"/>
                <a:cs typeface="Arial"/>
                <a:sym typeface="Arial"/>
              </a:rPr>
              <a:t>Government and Intelligence Agencies</a:t>
            </a:r>
            <a:r>
              <a:rPr lang="en-US" sz="2100">
                <a:solidFill>
                  <a:schemeClr val="dk1"/>
                </a:solidFill>
                <a:latin typeface="Arial"/>
                <a:ea typeface="Arial"/>
                <a:cs typeface="Arial"/>
                <a:sym typeface="Arial"/>
              </a:rPr>
              <a:t> – For covert data transmission in secure operations.</a:t>
            </a:r>
            <a:endParaRPr sz="2100">
              <a:solidFill>
                <a:schemeClr val="dk1"/>
              </a:solidFill>
              <a:latin typeface="Arial"/>
              <a:ea typeface="Arial"/>
              <a:cs typeface="Arial"/>
              <a:sym typeface="Arial"/>
            </a:endParaRPr>
          </a:p>
          <a:p>
            <a:pPr indent="-361950" lvl="0" marL="457200" rtl="0" algn="l">
              <a:lnSpc>
                <a:spcPct val="115000"/>
              </a:lnSpc>
              <a:spcBef>
                <a:spcPts val="0"/>
              </a:spcBef>
              <a:spcAft>
                <a:spcPts val="0"/>
              </a:spcAft>
              <a:buClr>
                <a:schemeClr val="dk1"/>
              </a:buClr>
              <a:buSzPts val="2100"/>
              <a:buFont typeface="Arial"/>
              <a:buChar char="●"/>
            </a:pPr>
            <a:r>
              <a:rPr b="1" lang="en-US" sz="2100">
                <a:solidFill>
                  <a:schemeClr val="dk1"/>
                </a:solidFill>
                <a:latin typeface="Arial"/>
                <a:ea typeface="Arial"/>
                <a:cs typeface="Arial"/>
                <a:sym typeface="Arial"/>
              </a:rPr>
              <a:t>Businesses &amp; Enterprises</a:t>
            </a:r>
            <a:r>
              <a:rPr lang="en-US" sz="2100">
                <a:solidFill>
                  <a:schemeClr val="dk1"/>
                </a:solidFill>
                <a:latin typeface="Arial"/>
                <a:ea typeface="Arial"/>
                <a:cs typeface="Arial"/>
                <a:sym typeface="Arial"/>
              </a:rPr>
              <a:t> – To protect sensitive corporate information from cyber threats.</a:t>
            </a:r>
            <a:endParaRPr sz="2100">
              <a:solidFill>
                <a:schemeClr val="dk1"/>
              </a:solidFill>
              <a:latin typeface="Arial"/>
              <a:ea typeface="Arial"/>
              <a:cs typeface="Arial"/>
              <a:sym typeface="Arial"/>
            </a:endParaRPr>
          </a:p>
          <a:p>
            <a:pPr indent="-361950" lvl="0" marL="457200" rtl="0" algn="l">
              <a:lnSpc>
                <a:spcPct val="115000"/>
              </a:lnSpc>
              <a:spcBef>
                <a:spcPts val="0"/>
              </a:spcBef>
              <a:spcAft>
                <a:spcPts val="0"/>
              </a:spcAft>
              <a:buClr>
                <a:schemeClr val="dk1"/>
              </a:buClr>
              <a:buSzPts val="2100"/>
              <a:buFont typeface="Arial"/>
              <a:buChar char="●"/>
            </a:pPr>
            <a:r>
              <a:rPr b="1" lang="en-US" sz="2100">
                <a:solidFill>
                  <a:schemeClr val="dk1"/>
                </a:solidFill>
                <a:latin typeface="Arial"/>
                <a:ea typeface="Arial"/>
                <a:cs typeface="Arial"/>
                <a:sym typeface="Arial"/>
              </a:rPr>
              <a:t>Individuals Concerned About Privacy</a:t>
            </a:r>
            <a:r>
              <a:rPr lang="en-US" sz="2100">
                <a:solidFill>
                  <a:schemeClr val="dk1"/>
                </a:solidFill>
                <a:latin typeface="Arial"/>
                <a:ea typeface="Arial"/>
                <a:cs typeface="Arial"/>
                <a:sym typeface="Arial"/>
              </a:rPr>
              <a:t> – For personal use to keep data hidden from unauthorized access.</a:t>
            </a:r>
            <a:endParaRPr sz="2100">
              <a:solidFill>
                <a:schemeClr val="dk1"/>
              </a:solidFill>
              <a:latin typeface="Arial"/>
              <a:ea typeface="Arial"/>
              <a:cs typeface="Arial"/>
              <a:sym typeface="Arial"/>
            </a:endParaRPr>
          </a:p>
          <a:p>
            <a:pPr indent="0" lvl="0" marL="306000" rtl="0" algn="l">
              <a:lnSpc>
                <a:spcPct val="110000"/>
              </a:lnSpc>
              <a:spcBef>
                <a:spcPts val="12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581192" y="702156"/>
            <a:ext cx="11029616" cy="530296"/>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accent1"/>
              </a:buClr>
              <a:buSzPts val="2800"/>
              <a:buFont typeface="Franklin Gothic"/>
              <a:buNone/>
            </a:pPr>
            <a:r>
              <a:rPr lang="en-US">
                <a:solidFill>
                  <a:schemeClr val="accent1"/>
                </a:solidFill>
              </a:rPr>
              <a:t>RESULTS</a:t>
            </a:r>
            <a:endParaRPr/>
          </a:p>
        </p:txBody>
      </p:sp>
      <p:sp>
        <p:nvSpPr>
          <p:cNvPr id="134" name="Google Shape;134;p19"/>
          <p:cNvSpPr txBox="1"/>
          <p:nvPr>
            <p:ph idx="1" type="body"/>
          </p:nvPr>
        </p:nvSpPr>
        <p:spPr>
          <a:xfrm>
            <a:off x="581192" y="1302026"/>
            <a:ext cx="11029615" cy="4673324"/>
          </a:xfrm>
          <a:prstGeom prst="rect">
            <a:avLst/>
          </a:prstGeom>
          <a:noFill/>
          <a:ln>
            <a:noFill/>
          </a:ln>
        </p:spPr>
        <p:txBody>
          <a:bodyPr anchorCtr="0" anchor="ctr" bIns="45700" lIns="91425" spcFirstLastPara="1" rIns="91425" wrap="square" tIns="45700">
            <a:normAutofit/>
          </a:bodyPr>
          <a:lstStyle/>
          <a:p>
            <a:pPr indent="0" lvl="0" marL="306000" rtl="0" algn="l">
              <a:lnSpc>
                <a:spcPct val="110000"/>
              </a:lnSpc>
              <a:spcBef>
                <a:spcPts val="0"/>
              </a:spcBef>
              <a:spcAft>
                <a:spcPts val="0"/>
              </a:spcAft>
              <a:buNone/>
            </a:pPr>
            <a:r>
              <a:t/>
            </a:r>
            <a:endParaRPr/>
          </a:p>
        </p:txBody>
      </p:sp>
      <p:pic>
        <p:nvPicPr>
          <p:cNvPr id="135" name="Google Shape;135;p19"/>
          <p:cNvPicPr preferRelativeResize="0"/>
          <p:nvPr/>
        </p:nvPicPr>
        <p:blipFill>
          <a:blip r:embed="rId3">
            <a:alphaModFix/>
          </a:blip>
          <a:stretch>
            <a:fillRect/>
          </a:stretch>
        </p:blipFill>
        <p:spPr>
          <a:xfrm>
            <a:off x="7028350" y="825775"/>
            <a:ext cx="4582450" cy="2734249"/>
          </a:xfrm>
          <a:prstGeom prst="rect">
            <a:avLst/>
          </a:prstGeom>
          <a:noFill/>
          <a:ln>
            <a:noFill/>
          </a:ln>
        </p:spPr>
      </p:pic>
      <p:pic>
        <p:nvPicPr>
          <p:cNvPr id="136" name="Google Shape;136;p19"/>
          <p:cNvPicPr preferRelativeResize="0"/>
          <p:nvPr/>
        </p:nvPicPr>
        <p:blipFill>
          <a:blip r:embed="rId4">
            <a:alphaModFix/>
          </a:blip>
          <a:stretch>
            <a:fillRect/>
          </a:stretch>
        </p:blipFill>
        <p:spPr>
          <a:xfrm>
            <a:off x="7665925" y="3560025"/>
            <a:ext cx="3764224" cy="2525501"/>
          </a:xfrm>
          <a:prstGeom prst="rect">
            <a:avLst/>
          </a:prstGeom>
          <a:noFill/>
          <a:ln>
            <a:noFill/>
          </a:ln>
        </p:spPr>
      </p:pic>
      <p:pic>
        <p:nvPicPr>
          <p:cNvPr id="137" name="Google Shape;137;p19"/>
          <p:cNvPicPr preferRelativeResize="0"/>
          <p:nvPr/>
        </p:nvPicPr>
        <p:blipFill>
          <a:blip r:embed="rId5">
            <a:alphaModFix/>
          </a:blip>
          <a:stretch>
            <a:fillRect/>
          </a:stretch>
        </p:blipFill>
        <p:spPr>
          <a:xfrm>
            <a:off x="249525" y="3298925"/>
            <a:ext cx="3640750" cy="2589675"/>
          </a:xfrm>
          <a:prstGeom prst="rect">
            <a:avLst/>
          </a:prstGeom>
          <a:noFill/>
          <a:ln>
            <a:noFill/>
          </a:ln>
        </p:spPr>
      </p:pic>
      <p:pic>
        <p:nvPicPr>
          <p:cNvPr id="138" name="Google Shape;138;p19"/>
          <p:cNvPicPr preferRelativeResize="0"/>
          <p:nvPr/>
        </p:nvPicPr>
        <p:blipFill>
          <a:blip r:embed="rId6">
            <a:alphaModFix/>
          </a:blip>
          <a:stretch>
            <a:fillRect/>
          </a:stretch>
        </p:blipFill>
        <p:spPr>
          <a:xfrm>
            <a:off x="3890278" y="1720600"/>
            <a:ext cx="3857774" cy="41679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0"/>
          <p:cNvSpPr txBox="1"/>
          <p:nvPr>
            <p:ph type="title"/>
          </p:nvPr>
        </p:nvSpPr>
        <p:spPr>
          <a:xfrm>
            <a:off x="581192" y="702156"/>
            <a:ext cx="11029616" cy="530296"/>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accent1"/>
              </a:buClr>
              <a:buSzPts val="2800"/>
              <a:buFont typeface="Franklin Gothic"/>
              <a:buNone/>
            </a:pPr>
            <a:r>
              <a:rPr lang="en-US">
                <a:solidFill>
                  <a:schemeClr val="accent1"/>
                </a:solidFill>
              </a:rPr>
              <a:t>CONCLUSION</a:t>
            </a:r>
            <a:endParaRPr/>
          </a:p>
        </p:txBody>
      </p:sp>
      <p:sp>
        <p:nvSpPr>
          <p:cNvPr id="144" name="Google Shape;144;p20"/>
          <p:cNvSpPr txBox="1"/>
          <p:nvPr>
            <p:ph idx="1" type="body"/>
          </p:nvPr>
        </p:nvSpPr>
        <p:spPr>
          <a:xfrm>
            <a:off x="581192" y="1302026"/>
            <a:ext cx="11029615" cy="4673324"/>
          </a:xfrm>
          <a:prstGeom prst="rect">
            <a:avLst/>
          </a:prstGeom>
          <a:noFill/>
          <a:ln>
            <a:noFill/>
          </a:ln>
        </p:spPr>
        <p:txBody>
          <a:bodyPr anchorCtr="0" anchor="ctr" bIns="45700" lIns="91425" spcFirstLastPara="1" rIns="91425" wrap="square" tIns="45700">
            <a:normAutofit/>
          </a:bodyPr>
          <a:lstStyle/>
          <a:p>
            <a:pPr indent="0" lvl="0" marL="0" rtl="0" algn="l">
              <a:lnSpc>
                <a:spcPct val="115000"/>
              </a:lnSpc>
              <a:spcBef>
                <a:spcPts val="0"/>
              </a:spcBef>
              <a:spcAft>
                <a:spcPts val="0"/>
              </a:spcAft>
              <a:buClr>
                <a:schemeClr val="dk1"/>
              </a:buClr>
              <a:buSzPts val="1100"/>
              <a:buFont typeface="Arial"/>
              <a:buNone/>
            </a:pPr>
            <a:r>
              <a:rPr lang="en-US" sz="2350">
                <a:solidFill>
                  <a:srgbClr val="313131"/>
                </a:solidFill>
                <a:latin typeface="Arial"/>
                <a:ea typeface="Arial"/>
                <a:cs typeface="Arial"/>
                <a:sym typeface="Arial"/>
              </a:rPr>
              <a:t>This project effectively addresses the problem of secure data transmission by leveraging steganography to conceal messages within images. Unlike traditional encryption, which can alert attackers to the presence of sensitive data, this method allows for inconspicuous communication while maintaining a high level of security. The use of password protection further strengthens the confidentiality of the hidden message. With its ease of use and adaptability, this project provides a practical and robust solution for secure information exchange in a digital environment.</a:t>
            </a:r>
            <a:endParaRPr sz="2350">
              <a:solidFill>
                <a:srgbClr val="313131"/>
              </a:solidFill>
              <a:latin typeface="Arial"/>
              <a:ea typeface="Arial"/>
              <a:cs typeface="Arial"/>
              <a:sym typeface="Arial"/>
            </a:endParaRPr>
          </a:p>
          <a:p>
            <a:pPr indent="0" lvl="0" marL="306000" rtl="0" algn="l">
              <a:lnSpc>
                <a:spcPct val="110000"/>
              </a:lnSpc>
              <a:spcBef>
                <a:spcPts val="50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1"/>
          <p:cNvSpPr txBox="1"/>
          <p:nvPr>
            <p:ph type="title"/>
          </p:nvPr>
        </p:nvSpPr>
        <p:spPr>
          <a:xfrm>
            <a:off x="581192" y="702156"/>
            <a:ext cx="11029616" cy="530296"/>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accent1"/>
              </a:buClr>
              <a:buSzPts val="2800"/>
              <a:buFont typeface="Franklin Gothic"/>
              <a:buNone/>
            </a:pPr>
            <a:r>
              <a:rPr lang="en-US">
                <a:solidFill>
                  <a:schemeClr val="accent1"/>
                </a:solidFill>
              </a:rPr>
              <a:t>GITHUB LINK</a:t>
            </a:r>
            <a:endParaRPr/>
          </a:p>
        </p:txBody>
      </p:sp>
      <p:sp>
        <p:nvSpPr>
          <p:cNvPr id="150" name="Google Shape;150;p21"/>
          <p:cNvSpPr txBox="1"/>
          <p:nvPr>
            <p:ph idx="1" type="body"/>
          </p:nvPr>
        </p:nvSpPr>
        <p:spPr>
          <a:xfrm>
            <a:off x="581192" y="1302026"/>
            <a:ext cx="11029615" cy="4673324"/>
          </a:xfrm>
          <a:prstGeom prst="rect">
            <a:avLst/>
          </a:prstGeom>
          <a:noFill/>
          <a:ln>
            <a:noFill/>
          </a:ln>
        </p:spPr>
        <p:txBody>
          <a:bodyPr anchorCtr="0" anchor="ctr" bIns="45700" lIns="91425" spcFirstLastPara="1" rIns="91425" wrap="square" tIns="45700">
            <a:normAutofit/>
          </a:bodyPr>
          <a:lstStyle/>
          <a:p>
            <a:pPr indent="0" lvl="0" marL="0" rtl="0" algn="l">
              <a:lnSpc>
                <a:spcPct val="115000"/>
              </a:lnSpc>
              <a:spcBef>
                <a:spcPts val="0"/>
              </a:spcBef>
              <a:spcAft>
                <a:spcPts val="0"/>
              </a:spcAft>
              <a:buClr>
                <a:schemeClr val="dk1"/>
              </a:buClr>
              <a:buSzPts val="1100"/>
              <a:buFont typeface="Arial"/>
              <a:buNone/>
            </a:pPr>
            <a:r>
              <a:rPr lang="en-US" sz="1800" u="sng">
                <a:solidFill>
                  <a:schemeClr val="hlink"/>
                </a:solidFill>
                <a:latin typeface="Arial"/>
                <a:ea typeface="Arial"/>
                <a:cs typeface="Arial"/>
                <a:sym typeface="Arial"/>
                <a:hlinkClick r:id="rId3"/>
              </a:rPr>
              <a:t>https://github.com/Parrisha-J/aicte-project.git</a:t>
            </a:r>
            <a:endParaRPr sz="1800" u="sng">
              <a:solidFill>
                <a:schemeClr val="hlink"/>
              </a:solidFill>
              <a:latin typeface="Arial"/>
              <a:ea typeface="Arial"/>
              <a:cs typeface="Arial"/>
              <a:sym typeface="Arial"/>
            </a:endParaRPr>
          </a:p>
          <a:p>
            <a:pPr indent="0" lvl="0" marL="306000" rtl="0" algn="l">
              <a:lnSpc>
                <a:spcPct val="110000"/>
              </a:lnSpc>
              <a:spcBef>
                <a:spcPts val="5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videndVTI">
  <a:themeElements>
    <a:clrScheme name="Blue II">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